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325" r:id="rId2"/>
    <p:sldId id="317" r:id="rId3"/>
    <p:sldId id="323" r:id="rId4"/>
    <p:sldId id="328" r:id="rId5"/>
    <p:sldId id="330" r:id="rId6"/>
    <p:sldId id="331" r:id="rId7"/>
    <p:sldId id="319" r:id="rId8"/>
    <p:sldId id="320" r:id="rId9"/>
    <p:sldId id="326" r:id="rId10"/>
    <p:sldId id="327" r:id="rId11"/>
    <p:sldId id="321" r:id="rId12"/>
    <p:sldId id="332" r:id="rId13"/>
    <p:sldId id="333" r:id="rId14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66CCFF"/>
    <a:srgbClr val="3366CC"/>
    <a:srgbClr val="E59C9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3" autoAdjust="0"/>
    <p:restoredTop sz="90961" autoAdjust="0"/>
  </p:normalViewPr>
  <p:slideViewPr>
    <p:cSldViewPr snapToObjects="1">
      <p:cViewPr varScale="1">
        <p:scale>
          <a:sx n="133" d="100"/>
          <a:sy n="133" d="100"/>
        </p:scale>
        <p:origin x="-17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D15217-773D-495C-B87B-4B6EB7DE04E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0A5935-EFBB-4A58-A4ED-6823340A5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image" Target="../media/image2.jpeg"/><Relationship Id="rId7" Type="http://schemas.openxmlformats.org/officeDocument/2006/relationships/slide" Target="../slides/sl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slide" Target="../slides/slide2.xml"/><Relationship Id="rId5" Type="http://schemas.openxmlformats.org/officeDocument/2006/relationships/image" Target="../media/image4.jpeg"/><Relationship Id="rId10" Type="http://schemas.openxmlformats.org/officeDocument/2006/relationships/slide" Target="../slides/slide6.xml"/><Relationship Id="rId4" Type="http://schemas.openxmlformats.org/officeDocument/2006/relationships/image" Target="../media/image3.gif"/><Relationship Id="rId9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2" name="Picture 191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193" name="Action Button: Forward or Next 192">
            <a:hlinkClick r:id="" action="ppaction://hlinkshowjump?jump=nextslide" highlightClick="1"/>
          </p:cNvPr>
          <p:cNvSpPr/>
          <p:nvPr userDrawn="1"/>
        </p:nvSpPr>
        <p:spPr>
          <a:xfrm>
            <a:off x="5060469" y="4718506"/>
            <a:ext cx="202586" cy="139244"/>
          </a:xfrm>
          <a:prstGeom prst="actionButtonForwardNext">
            <a:avLst/>
          </a:prstGeom>
          <a:solidFill>
            <a:srgbClr val="0099FF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194" name="Action Button: Home 193">
            <a:hlinkClick r:id="" action="ppaction://hlinkshowjump?jump=firstslide" highlightClick="1"/>
          </p:cNvPr>
          <p:cNvSpPr/>
          <p:nvPr userDrawn="1"/>
        </p:nvSpPr>
        <p:spPr>
          <a:xfrm>
            <a:off x="3810001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TextBox 194">
            <a:hlinkClick r:id="" action="ppaction://hlinkshowjump?jump=nextslide"/>
          </p:cNvPr>
          <p:cNvSpPr txBox="1"/>
          <p:nvPr userDrawn="1"/>
        </p:nvSpPr>
        <p:spPr>
          <a:xfrm>
            <a:off x="4685446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Next</a:t>
            </a:r>
            <a:endParaRPr lang="en-US" sz="1050" dirty="0"/>
          </a:p>
        </p:txBody>
      </p:sp>
      <p:sp>
        <p:nvSpPr>
          <p:cNvPr id="196" name="TextBox 195">
            <a:hlinkClick r:id="" action="ppaction://hlinkshowjump?jump=firstslide"/>
          </p:cNvPr>
          <p:cNvSpPr txBox="1"/>
          <p:nvPr userDrawn="1"/>
        </p:nvSpPr>
        <p:spPr>
          <a:xfrm>
            <a:off x="3512465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4782855" y="4781550"/>
            <a:ext cx="202586" cy="139244"/>
          </a:xfrm>
          <a:prstGeom prst="actionButtonForwardNext">
            <a:avLst/>
          </a:prstGeom>
          <a:solidFill>
            <a:srgbClr val="3366CC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4478055" y="4781550"/>
            <a:ext cx="202586" cy="139244"/>
          </a:xfrm>
          <a:prstGeom prst="actionButtonBackPrevious">
            <a:avLst/>
          </a:prstGeom>
          <a:solidFill>
            <a:srgbClr val="3366CC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 userDrawn="1"/>
        </p:nvSpPr>
        <p:spPr>
          <a:xfrm>
            <a:off x="4173255" y="4781550"/>
            <a:ext cx="202586" cy="139244"/>
          </a:xfrm>
          <a:prstGeom prst="actionButtonBeginning">
            <a:avLst/>
          </a:prstGeom>
          <a:solidFill>
            <a:srgbClr val="3366CC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 userDrawn="1"/>
        </p:nvSpPr>
        <p:spPr>
          <a:xfrm>
            <a:off x="5115897" y="4781550"/>
            <a:ext cx="200358" cy="139244"/>
          </a:xfrm>
          <a:prstGeom prst="actionButtonEnd">
            <a:avLst/>
          </a:prstGeom>
          <a:solidFill>
            <a:srgbClr val="3366CC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 userDrawn="1"/>
        </p:nvSpPr>
        <p:spPr>
          <a:xfrm>
            <a:off x="3868455" y="4781550"/>
            <a:ext cx="202586" cy="139244"/>
          </a:xfrm>
          <a:prstGeom prst="actionButtonHome">
            <a:avLst/>
          </a:prstGeom>
          <a:solidFill>
            <a:srgbClr val="3366CC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ADlogo-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86200" y="204650"/>
            <a:ext cx="1243290" cy="4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8197813" y="278923"/>
            <a:ext cx="689942" cy="559381"/>
            <a:chOff x="6934200" y="1653682"/>
            <a:chExt cx="689942" cy="559381"/>
          </a:xfrm>
        </p:grpSpPr>
        <p:grpSp>
          <p:nvGrpSpPr>
            <p:cNvPr id="46" name="Group 45"/>
            <p:cNvGrpSpPr/>
            <p:nvPr/>
          </p:nvGrpSpPr>
          <p:grpSpPr>
            <a:xfrm>
              <a:off x="6934200" y="1851526"/>
              <a:ext cx="52107" cy="160245"/>
              <a:chOff x="5605463" y="1097281"/>
              <a:chExt cx="195262" cy="353375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112" name="Freeform 111"/>
              <p:cNvSpPr/>
              <p:nvPr/>
            </p:nvSpPr>
            <p:spPr>
              <a:xfrm>
                <a:off x="5605463" y="1145381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H="1">
                <a:off x="5686428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5716189" y="114538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5648324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Freeform 115"/>
              <p:cNvSpPr/>
              <p:nvPr/>
            </p:nvSpPr>
            <p:spPr>
              <a:xfrm>
                <a:off x="5645944" y="1097281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645944" y="1404937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572670" y="1851742"/>
              <a:ext cx="51472" cy="160245"/>
              <a:chOff x="7953368" y="1097759"/>
              <a:chExt cx="192881" cy="353375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105" name="Freeform 104"/>
              <p:cNvSpPr/>
              <p:nvPr/>
            </p:nvSpPr>
            <p:spPr>
              <a:xfrm flipH="1">
                <a:off x="7953368" y="1145859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806291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092675" y="1145859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953371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Freeform 108"/>
              <p:cNvSpPr/>
              <p:nvPr/>
            </p:nvSpPr>
            <p:spPr>
              <a:xfrm flipH="1">
                <a:off x="7953372" y="1097759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flipH="1">
                <a:off x="7953372" y="140541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803314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6992263" y="1754557"/>
              <a:ext cx="573817" cy="352022"/>
            </a:xfrm>
            <a:custGeom>
              <a:avLst/>
              <a:gdLst>
                <a:gd name="connsiteX0" fmla="*/ 2381 w 2150269"/>
                <a:gd name="connsiteY0" fmla="*/ 104775 h 776287"/>
                <a:gd name="connsiteX1" fmla="*/ 483394 w 2150269"/>
                <a:gd name="connsiteY1" fmla="*/ 0 h 776287"/>
                <a:gd name="connsiteX2" fmla="*/ 1666875 w 2150269"/>
                <a:gd name="connsiteY2" fmla="*/ 0 h 776287"/>
                <a:gd name="connsiteX3" fmla="*/ 2150269 w 2150269"/>
                <a:gd name="connsiteY3" fmla="*/ 102394 h 776287"/>
                <a:gd name="connsiteX4" fmla="*/ 2150269 w 2150269"/>
                <a:gd name="connsiteY4" fmla="*/ 678656 h 776287"/>
                <a:gd name="connsiteX5" fmla="*/ 1688306 w 2150269"/>
                <a:gd name="connsiteY5" fmla="*/ 776287 h 776287"/>
                <a:gd name="connsiteX6" fmla="*/ 457200 w 2150269"/>
                <a:gd name="connsiteY6" fmla="*/ 776287 h 776287"/>
                <a:gd name="connsiteX7" fmla="*/ 0 w 2150269"/>
                <a:gd name="connsiteY7" fmla="*/ 676275 h 776287"/>
                <a:gd name="connsiteX8" fmla="*/ 2381 w 2150269"/>
                <a:gd name="connsiteY8" fmla="*/ 104775 h 7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269" h="776287">
                  <a:moveTo>
                    <a:pt x="2381" y="104775"/>
                  </a:moveTo>
                  <a:lnTo>
                    <a:pt x="483394" y="0"/>
                  </a:lnTo>
                  <a:lnTo>
                    <a:pt x="1666875" y="0"/>
                  </a:lnTo>
                  <a:lnTo>
                    <a:pt x="2150269" y="102394"/>
                  </a:lnTo>
                  <a:lnTo>
                    <a:pt x="2150269" y="678656"/>
                  </a:lnTo>
                  <a:lnTo>
                    <a:pt x="1688306" y="776287"/>
                  </a:lnTo>
                  <a:lnTo>
                    <a:pt x="457200" y="776287"/>
                  </a:lnTo>
                  <a:lnTo>
                    <a:pt x="0" y="676275"/>
                  </a:lnTo>
                  <a:cubicBezTo>
                    <a:pt x="794" y="485775"/>
                    <a:pt x="1587" y="295275"/>
                    <a:pt x="2381" y="104775"/>
                  </a:cubicBez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 rot="20887822">
              <a:off x="7001769" y="1680507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99" name="Freeform 98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reeform 102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157701" y="1653682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93" name="Freeform 92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632147">
              <a:off x="7456645" y="1676603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87" name="Freeform 86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11582596">
              <a:off x="6991632" y="2089331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81" name="Freeform 80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reeform 84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0800000">
              <a:off x="7157701" y="2125598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75" name="Freeform 74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0029439">
              <a:off x="7466113" y="2097655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69" name="Freeform 68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301172" y="1653682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63" name="Freeform 62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10800000">
              <a:off x="7301172" y="2125598"/>
              <a:ext cx="94301" cy="87465"/>
              <a:chOff x="6169343" y="1023463"/>
              <a:chExt cx="353376" cy="19288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57" name="Freeform 56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8" name="Group 117"/>
          <p:cNvGrpSpPr/>
          <p:nvPr userDrawn="1"/>
        </p:nvGrpSpPr>
        <p:grpSpPr>
          <a:xfrm>
            <a:off x="196724" y="274705"/>
            <a:ext cx="503308" cy="577704"/>
            <a:chOff x="1476029" y="1114636"/>
            <a:chExt cx="503308" cy="577704"/>
          </a:xfrm>
        </p:grpSpPr>
        <p:grpSp>
          <p:nvGrpSpPr>
            <p:cNvPr id="119" name="Group 118"/>
            <p:cNvGrpSpPr/>
            <p:nvPr/>
          </p:nvGrpSpPr>
          <p:grpSpPr>
            <a:xfrm>
              <a:off x="1476029" y="1114636"/>
              <a:ext cx="82510" cy="122916"/>
              <a:chOff x="-4938462" y="1123950"/>
              <a:chExt cx="762000" cy="7620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-47561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-49146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-48622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-45574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endCxn id="136" idx="4"/>
              </p:cNvCxnSpPr>
              <p:nvPr/>
            </p:nvCxnSpPr>
            <p:spPr>
              <a:xfrm flipH="1">
                <a:off x="-45656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/>
              <p:cNvSpPr/>
              <p:nvPr/>
            </p:nvSpPr>
            <p:spPr>
              <a:xfrm>
                <a:off x="-49384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896827" y="1114636"/>
              <a:ext cx="82510" cy="122916"/>
              <a:chOff x="-1052262" y="1123950"/>
              <a:chExt cx="762000" cy="7620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-10522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-8699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-10284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-9760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-6712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endCxn id="131" idx="4"/>
              </p:cNvCxnSpPr>
              <p:nvPr/>
            </p:nvCxnSpPr>
            <p:spPr>
              <a:xfrm flipH="1">
                <a:off x="-6794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586874" y="1118854"/>
              <a:ext cx="291940" cy="573486"/>
              <a:chOff x="-3914775" y="1150100"/>
              <a:chExt cx="2696155" cy="3555250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-3902375" y="1985425"/>
                <a:ext cx="2676525" cy="2628900"/>
              </a:xfrm>
              <a:custGeom>
                <a:avLst/>
                <a:gdLst>
                  <a:gd name="connsiteX0" fmla="*/ 0 w 2676525"/>
                  <a:gd name="connsiteY0" fmla="*/ 2628900 h 2628900"/>
                  <a:gd name="connsiteX1" fmla="*/ 0 w 2676525"/>
                  <a:gd name="connsiteY1" fmla="*/ 0 h 2628900"/>
                  <a:gd name="connsiteX2" fmla="*/ 1838325 w 2676525"/>
                  <a:gd name="connsiteY2" fmla="*/ 0 h 2628900"/>
                  <a:gd name="connsiteX3" fmla="*/ 1838325 w 2676525"/>
                  <a:gd name="connsiteY3" fmla="*/ 857250 h 2628900"/>
                  <a:gd name="connsiteX4" fmla="*/ 2676525 w 2676525"/>
                  <a:gd name="connsiteY4" fmla="*/ 857250 h 2628900"/>
                  <a:gd name="connsiteX5" fmla="*/ 2676525 w 2676525"/>
                  <a:gd name="connsiteY5" fmla="*/ 2628900 h 2628900"/>
                  <a:gd name="connsiteX6" fmla="*/ 0 w 2676525"/>
                  <a:gd name="connsiteY6" fmla="*/ 2628900 h 262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6525" h="2628900">
                    <a:moveTo>
                      <a:pt x="0" y="2628900"/>
                    </a:moveTo>
                    <a:lnTo>
                      <a:pt x="0" y="0"/>
                    </a:lnTo>
                    <a:lnTo>
                      <a:pt x="1838325" y="0"/>
                    </a:lnTo>
                    <a:lnTo>
                      <a:pt x="1838325" y="857250"/>
                    </a:lnTo>
                    <a:lnTo>
                      <a:pt x="2676525" y="857250"/>
                    </a:lnTo>
                    <a:lnTo>
                      <a:pt x="2676525" y="262890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-3902825" y="1995355"/>
                <a:ext cx="2682910" cy="844062"/>
              </a:xfrm>
              <a:custGeom>
                <a:avLst/>
                <a:gdLst>
                  <a:gd name="connsiteX0" fmla="*/ 0 w 2682910"/>
                  <a:gd name="connsiteY0" fmla="*/ 0 h 844062"/>
                  <a:gd name="connsiteX1" fmla="*/ 1833824 w 2682910"/>
                  <a:gd name="connsiteY1" fmla="*/ 0 h 844062"/>
                  <a:gd name="connsiteX2" fmla="*/ 1833824 w 2682910"/>
                  <a:gd name="connsiteY2" fmla="*/ 844062 h 844062"/>
                  <a:gd name="connsiteX3" fmla="*/ 2682910 w 2682910"/>
                  <a:gd name="connsiteY3" fmla="*/ 844062 h 844062"/>
                  <a:gd name="connsiteX4" fmla="*/ 1853921 w 2682910"/>
                  <a:gd name="connsiteY4" fmla="*/ 15073 h 844062"/>
                  <a:gd name="connsiteX5" fmla="*/ 0 w 2682910"/>
                  <a:gd name="connsiteY5" fmla="*/ 0 h 84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910" h="844062">
                    <a:moveTo>
                      <a:pt x="0" y="0"/>
                    </a:moveTo>
                    <a:lnTo>
                      <a:pt x="1833824" y="0"/>
                    </a:lnTo>
                    <a:lnTo>
                      <a:pt x="1833824" y="844062"/>
                    </a:lnTo>
                    <a:lnTo>
                      <a:pt x="2682910" y="844062"/>
                    </a:lnTo>
                    <a:lnTo>
                      <a:pt x="1853921" y="15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-3914775" y="4619625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-3903119" y="1232189"/>
                <a:ext cx="2672862" cy="1589009"/>
              </a:xfrm>
              <a:custGeom>
                <a:avLst/>
                <a:gdLst>
                  <a:gd name="connsiteX0" fmla="*/ 0 w 2672862"/>
                  <a:gd name="connsiteY0" fmla="*/ 764131 h 1589009"/>
                  <a:gd name="connsiteX1" fmla="*/ 0 w 2672862"/>
                  <a:gd name="connsiteY1" fmla="*/ 0 h 1589009"/>
                  <a:gd name="connsiteX2" fmla="*/ 2672862 w 2672862"/>
                  <a:gd name="connsiteY2" fmla="*/ 0 h 1589009"/>
                  <a:gd name="connsiteX3" fmla="*/ 2672862 w 2672862"/>
                  <a:gd name="connsiteY3" fmla="*/ 1589009 h 1589009"/>
                  <a:gd name="connsiteX4" fmla="*/ 1822406 w 2672862"/>
                  <a:gd name="connsiteY4" fmla="*/ 754539 h 1589009"/>
                  <a:gd name="connsiteX5" fmla="*/ 0 w 2672862"/>
                  <a:gd name="connsiteY5" fmla="*/ 764131 h 158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2862" h="1589009">
                    <a:moveTo>
                      <a:pt x="0" y="764131"/>
                    </a:moveTo>
                    <a:lnTo>
                      <a:pt x="0" y="0"/>
                    </a:lnTo>
                    <a:lnTo>
                      <a:pt x="2672862" y="0"/>
                    </a:lnTo>
                    <a:lnTo>
                      <a:pt x="2672862" y="1589009"/>
                    </a:lnTo>
                    <a:lnTo>
                      <a:pt x="1822406" y="754539"/>
                    </a:lnTo>
                    <a:lnTo>
                      <a:pt x="0" y="7641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-3914195" y="1150100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-3746456" y="1487833"/>
                <a:ext cx="1081339" cy="48490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-2466475" y="1499465"/>
                <a:ext cx="1029499" cy="671413"/>
              </a:xfrm>
              <a:custGeom>
                <a:avLst/>
                <a:gdLst>
                  <a:gd name="connsiteX0" fmla="*/ 0 w 1029499"/>
                  <a:gd name="connsiteY0" fmla="*/ 498764 h 671413"/>
                  <a:gd name="connsiteX1" fmla="*/ 0 w 1029499"/>
                  <a:gd name="connsiteY1" fmla="*/ 498764 h 671413"/>
                  <a:gd name="connsiteX2" fmla="*/ 9591 w 1029499"/>
                  <a:gd name="connsiteY2" fmla="*/ 0 h 671413"/>
                  <a:gd name="connsiteX3" fmla="*/ 1029499 w 1029499"/>
                  <a:gd name="connsiteY3" fmla="*/ 0 h 671413"/>
                  <a:gd name="connsiteX4" fmla="*/ 1029499 w 1029499"/>
                  <a:gd name="connsiteY4" fmla="*/ 671413 h 671413"/>
                  <a:gd name="connsiteX5" fmla="*/ 591482 w 1029499"/>
                  <a:gd name="connsiteY5" fmla="*/ 671413 h 671413"/>
                  <a:gd name="connsiteX6" fmla="*/ 406044 w 1029499"/>
                  <a:gd name="connsiteY6" fmla="*/ 495566 h 671413"/>
                  <a:gd name="connsiteX7" fmla="*/ 0 w 1029499"/>
                  <a:gd name="connsiteY7" fmla="*/ 498764 h 67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9499" h="671413">
                    <a:moveTo>
                      <a:pt x="0" y="498764"/>
                    </a:moveTo>
                    <a:lnTo>
                      <a:pt x="0" y="498764"/>
                    </a:lnTo>
                    <a:lnTo>
                      <a:pt x="9591" y="0"/>
                    </a:lnTo>
                    <a:lnTo>
                      <a:pt x="1029499" y="0"/>
                    </a:lnTo>
                    <a:lnTo>
                      <a:pt x="1029499" y="671413"/>
                    </a:lnTo>
                    <a:lnTo>
                      <a:pt x="591482" y="671413"/>
                    </a:lnTo>
                    <a:lnTo>
                      <a:pt x="406044" y="495566"/>
                    </a:lnTo>
                    <a:lnTo>
                      <a:pt x="0" y="4987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/>
          <p:cNvGrpSpPr/>
          <p:nvPr userDrawn="1"/>
        </p:nvGrpSpPr>
        <p:grpSpPr>
          <a:xfrm>
            <a:off x="8175469" y="4476892"/>
            <a:ext cx="727306" cy="326840"/>
            <a:chOff x="6414776" y="2876550"/>
            <a:chExt cx="727306" cy="40855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414776" y="3087721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15893" y="2916098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787500" y="2876550"/>
              <a:ext cx="148859" cy="3595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943649" y="2876550"/>
              <a:ext cx="198433" cy="34318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414776" y="2876550"/>
              <a:ext cx="167728" cy="211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14776" y="2876550"/>
              <a:ext cx="168655" cy="40855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585999" y="2876550"/>
              <a:ext cx="196092" cy="326840"/>
              <a:chOff x="547456" y="3379433"/>
              <a:chExt cx="1914618" cy="1278384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547456" y="3379433"/>
                <a:ext cx="1914618" cy="1278384"/>
              </a:xfrm>
              <a:custGeom>
                <a:avLst/>
                <a:gdLst>
                  <a:gd name="connsiteX0" fmla="*/ 0 w 1914618"/>
                  <a:gd name="connsiteY0" fmla="*/ 0 h 1278384"/>
                  <a:gd name="connsiteX1" fmla="*/ 0 w 1914618"/>
                  <a:gd name="connsiteY1" fmla="*/ 0 h 1278384"/>
                  <a:gd name="connsiteX2" fmla="*/ 1914618 w 1914618"/>
                  <a:gd name="connsiteY2" fmla="*/ 0 h 1278384"/>
                  <a:gd name="connsiteX3" fmla="*/ 1914618 w 1914618"/>
                  <a:gd name="connsiteY3" fmla="*/ 1278384 h 1278384"/>
                  <a:gd name="connsiteX4" fmla="*/ 5919 w 1914618"/>
                  <a:gd name="connsiteY4" fmla="*/ 1278384 h 1278384"/>
                  <a:gd name="connsiteX5" fmla="*/ 0 w 1914618"/>
                  <a:gd name="connsiteY5" fmla="*/ 0 h 127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4618" h="1278384">
                    <a:moveTo>
                      <a:pt x="0" y="0"/>
                    </a:moveTo>
                    <a:lnTo>
                      <a:pt x="0" y="0"/>
                    </a:lnTo>
                    <a:lnTo>
                      <a:pt x="1914618" y="0"/>
                    </a:lnTo>
                    <a:lnTo>
                      <a:pt x="1914618" y="1278384"/>
                    </a:lnTo>
                    <a:lnTo>
                      <a:pt x="5919" y="1278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263585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468880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69476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74685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849944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679882" y="3638550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545080" y="3637995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7" name="Group 156"/>
          <p:cNvGrpSpPr/>
          <p:nvPr userDrawn="1"/>
        </p:nvGrpSpPr>
        <p:grpSpPr>
          <a:xfrm>
            <a:off x="235774" y="4342166"/>
            <a:ext cx="601232" cy="527875"/>
            <a:chOff x="1860692" y="3425327"/>
            <a:chExt cx="601232" cy="527875"/>
          </a:xfrm>
        </p:grpSpPr>
        <p:sp>
          <p:nvSpPr>
            <p:cNvPr id="158" name="Freeform 157"/>
            <p:cNvSpPr/>
            <p:nvPr/>
          </p:nvSpPr>
          <p:spPr>
            <a:xfrm>
              <a:off x="1860692" y="3783125"/>
              <a:ext cx="45540" cy="48926"/>
            </a:xfrm>
            <a:custGeom>
              <a:avLst/>
              <a:gdLst>
                <a:gd name="connsiteX0" fmla="*/ 0 w 292052"/>
                <a:gd name="connsiteY0" fmla="*/ 0 h 146026"/>
                <a:gd name="connsiteX1" fmla="*/ 292052 w 292052"/>
                <a:gd name="connsiteY1" fmla="*/ 0 h 146026"/>
                <a:gd name="connsiteX2" fmla="*/ 146026 w 292052"/>
                <a:gd name="connsiteY2" fmla="*/ 146026 h 146026"/>
                <a:gd name="connsiteX3" fmla="*/ 0 w 292052"/>
                <a:gd name="connsiteY3" fmla="*/ 0 h 1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52" h="146026">
                  <a:moveTo>
                    <a:pt x="0" y="0"/>
                  </a:moveTo>
                  <a:lnTo>
                    <a:pt x="292052" y="0"/>
                  </a:lnTo>
                  <a:lnTo>
                    <a:pt x="146026" y="146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11381" y="3671415"/>
              <a:ext cx="74851" cy="1253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317173" y="3886802"/>
              <a:ext cx="26565" cy="66400"/>
            </a:xfrm>
            <a:custGeom>
              <a:avLst/>
              <a:gdLst>
                <a:gd name="connsiteX0" fmla="*/ 0 w 170363"/>
                <a:gd name="connsiteY0" fmla="*/ 198178 h 198178"/>
                <a:gd name="connsiteX1" fmla="*/ 0 w 170363"/>
                <a:gd name="connsiteY1" fmla="*/ 0 h 198178"/>
                <a:gd name="connsiteX2" fmla="*/ 170363 w 170363"/>
                <a:gd name="connsiteY2" fmla="*/ 104304 h 198178"/>
                <a:gd name="connsiteX3" fmla="*/ 0 w 170363"/>
                <a:gd name="connsiteY3" fmla="*/ 198178 h 19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63" h="198178">
                  <a:moveTo>
                    <a:pt x="0" y="198178"/>
                  </a:moveTo>
                  <a:lnTo>
                    <a:pt x="0" y="0"/>
                  </a:lnTo>
                  <a:lnTo>
                    <a:pt x="170363" y="104304"/>
                  </a:lnTo>
                  <a:lnTo>
                    <a:pt x="0" y="1981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2052926" y="3728258"/>
              <a:ext cx="7129" cy="153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2307809" y="380214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194" name="Freeform 193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>
            <a:xfrm flipV="1">
              <a:off x="1883462" y="3735916"/>
              <a:ext cx="0" cy="460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883462" y="3734083"/>
              <a:ext cx="2792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9" idx="6"/>
            </p:cNvCxnSpPr>
            <p:nvPr/>
          </p:nvCxnSpPr>
          <p:spPr>
            <a:xfrm>
              <a:off x="1986232" y="3734083"/>
              <a:ext cx="14553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129051" y="3643554"/>
              <a:ext cx="0" cy="1884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Freeform 166"/>
            <p:cNvSpPr/>
            <p:nvPr/>
          </p:nvSpPr>
          <p:spPr>
            <a:xfrm>
              <a:off x="2043393" y="3484908"/>
              <a:ext cx="26565" cy="251621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Freeform 167"/>
            <p:cNvSpPr/>
            <p:nvPr/>
          </p:nvSpPr>
          <p:spPr>
            <a:xfrm rot="5400000">
              <a:off x="2201521" y="3861499"/>
              <a:ext cx="57081" cy="117102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129051" y="3779630"/>
              <a:ext cx="43913" cy="140954"/>
            </a:xfrm>
            <a:custGeom>
              <a:avLst/>
              <a:gdLst>
                <a:gd name="connsiteX0" fmla="*/ 0 w 281621"/>
                <a:gd name="connsiteY0" fmla="*/ 0 h 420694"/>
                <a:gd name="connsiteX1" fmla="*/ 281621 w 281621"/>
                <a:gd name="connsiteY1" fmla="*/ 149503 h 420694"/>
                <a:gd name="connsiteX2" fmla="*/ 281621 w 281621"/>
                <a:gd name="connsiteY2" fmla="*/ 420694 h 42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621" h="420694">
                  <a:moveTo>
                    <a:pt x="0" y="0"/>
                  </a:moveTo>
                  <a:lnTo>
                    <a:pt x="281621" y="149503"/>
                  </a:lnTo>
                  <a:lnTo>
                    <a:pt x="281621" y="4206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287355" y="3486073"/>
              <a:ext cx="174569" cy="434512"/>
            </a:xfrm>
            <a:custGeom>
              <a:avLst/>
              <a:gdLst>
                <a:gd name="connsiteX0" fmla="*/ 0 w 1119532"/>
                <a:gd name="connsiteY0" fmla="*/ 1296849 h 1296849"/>
                <a:gd name="connsiteX1" fmla="*/ 1119532 w 1119532"/>
                <a:gd name="connsiteY1" fmla="*/ 1296849 h 1296849"/>
                <a:gd name="connsiteX2" fmla="*/ 1119532 w 1119532"/>
                <a:gd name="connsiteY2" fmla="*/ 0 h 1296849"/>
                <a:gd name="connsiteX3" fmla="*/ 938738 w 1119532"/>
                <a:gd name="connsiteY3" fmla="*/ 0 h 12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532" h="1296849">
                  <a:moveTo>
                    <a:pt x="0" y="1296849"/>
                  </a:moveTo>
                  <a:lnTo>
                    <a:pt x="1119532" y="1296849"/>
                  </a:lnTo>
                  <a:lnTo>
                    <a:pt x="1119532" y="0"/>
                  </a:lnTo>
                  <a:lnTo>
                    <a:pt x="93873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2345815" y="3886802"/>
              <a:ext cx="0" cy="664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7" idx="0"/>
            </p:cNvCxnSpPr>
            <p:nvPr/>
          </p:nvCxnSpPr>
          <p:spPr>
            <a:xfrm>
              <a:off x="2056404" y="3484908"/>
              <a:ext cx="317327" cy="20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Freeform 172"/>
            <p:cNvSpPr/>
            <p:nvPr/>
          </p:nvSpPr>
          <p:spPr>
            <a:xfrm rot="11881790">
              <a:off x="2131987" y="3659116"/>
              <a:ext cx="20601" cy="38442"/>
            </a:xfrm>
            <a:custGeom>
              <a:avLst/>
              <a:gdLst>
                <a:gd name="connsiteX0" fmla="*/ 0 w 132119"/>
                <a:gd name="connsiteY0" fmla="*/ 66060 h 114735"/>
                <a:gd name="connsiteX1" fmla="*/ 38245 w 132119"/>
                <a:gd name="connsiteY1" fmla="*/ 48676 h 114735"/>
                <a:gd name="connsiteX2" fmla="*/ 83443 w 132119"/>
                <a:gd name="connsiteY2" fmla="*/ 31292 h 114735"/>
                <a:gd name="connsiteX3" fmla="*/ 132119 w 132119"/>
                <a:gd name="connsiteY3" fmla="*/ 0 h 114735"/>
                <a:gd name="connsiteX4" fmla="*/ 100827 w 132119"/>
                <a:gd name="connsiteY4" fmla="*/ 38245 h 114735"/>
                <a:gd name="connsiteX5" fmla="*/ 83443 w 132119"/>
                <a:gd name="connsiteY5" fmla="*/ 73013 h 114735"/>
                <a:gd name="connsiteX6" fmla="*/ 59106 w 132119"/>
                <a:gd name="connsiteY6" fmla="*/ 114735 h 114735"/>
                <a:gd name="connsiteX7" fmla="*/ 0 w 132119"/>
                <a:gd name="connsiteY7" fmla="*/ 66060 h 1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19" h="114735">
                  <a:moveTo>
                    <a:pt x="0" y="66060"/>
                  </a:moveTo>
                  <a:lnTo>
                    <a:pt x="38245" y="48676"/>
                  </a:lnTo>
                  <a:lnTo>
                    <a:pt x="83443" y="31292"/>
                  </a:lnTo>
                  <a:lnTo>
                    <a:pt x="132119" y="0"/>
                  </a:lnTo>
                  <a:lnTo>
                    <a:pt x="100827" y="38245"/>
                  </a:lnTo>
                  <a:lnTo>
                    <a:pt x="83443" y="73013"/>
                  </a:lnTo>
                  <a:lnTo>
                    <a:pt x="59106" y="114735"/>
                  </a:lnTo>
                  <a:lnTo>
                    <a:pt x="0" y="660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165781" y="3474158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2165781" y="3599482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11881790">
              <a:off x="2150185" y="3648529"/>
              <a:ext cx="10843" cy="26793"/>
            </a:xfrm>
            <a:custGeom>
              <a:avLst/>
              <a:gdLst>
                <a:gd name="connsiteX0" fmla="*/ 69536 w 69536"/>
                <a:gd name="connsiteY0" fmla="*/ 0 h 79967"/>
                <a:gd name="connsiteX1" fmla="*/ 0 w 69536"/>
                <a:gd name="connsiteY1" fmla="*/ 79967 h 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6" h="79967">
                  <a:moveTo>
                    <a:pt x="69536" y="0"/>
                  </a:moveTo>
                  <a:lnTo>
                    <a:pt x="0" y="7996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151820" y="3500052"/>
              <a:ext cx="19517" cy="166582"/>
            </a:xfrm>
            <a:custGeom>
              <a:avLst/>
              <a:gdLst>
                <a:gd name="connsiteX0" fmla="*/ 125165 w 125165"/>
                <a:gd name="connsiteY0" fmla="*/ 0 h 497183"/>
                <a:gd name="connsiteX1" fmla="*/ 125165 w 125165"/>
                <a:gd name="connsiteY1" fmla="*/ 424170 h 497183"/>
                <a:gd name="connsiteX2" fmla="*/ 0 w 125165"/>
                <a:gd name="connsiteY2" fmla="*/ 497183 h 4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65" h="497183">
                  <a:moveTo>
                    <a:pt x="125165" y="0"/>
                  </a:moveTo>
                  <a:lnTo>
                    <a:pt x="125165" y="424170"/>
                  </a:lnTo>
                  <a:lnTo>
                    <a:pt x="0" y="49718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2374639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385820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409584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433348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398403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422167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928143" y="3716652"/>
              <a:ext cx="0" cy="396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1941588" y="3717916"/>
              <a:ext cx="18469" cy="39685"/>
              <a:chOff x="1523593" y="-1321110"/>
              <a:chExt cx="118444" cy="118444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2352215" y="3501217"/>
              <a:ext cx="18469" cy="39685"/>
              <a:chOff x="1523593" y="-1321110"/>
              <a:chExt cx="118444" cy="11844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2337508" y="380575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188" name="Freeform 187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01" name="Picture 200" descr="CADlogo-larg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202" name="TextBox 201"/>
          <p:cNvSpPr txBox="1"/>
          <p:nvPr userDrawn="1"/>
        </p:nvSpPr>
        <p:spPr>
          <a:xfrm>
            <a:off x="1739660" y="742950"/>
            <a:ext cx="5688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13: </a:t>
            </a:r>
            <a:r>
              <a:rPr lang="en-US" sz="1200" i="1" baseline="0" dirty="0" smtClean="0">
                <a:latin typeface="Swis721 Ex BT" panose="020B0605020202020204" pitchFamily="34" charset="0"/>
              </a:rPr>
              <a:t>Uniting the Natives</a:t>
            </a:r>
            <a:r>
              <a:rPr lang="en-US" sz="1200" i="1" dirty="0" smtClean="0">
                <a:latin typeface="Swis721 Ex BT" panose="020B0605020202020204" pitchFamily="34" charset="0"/>
              </a:rPr>
              <a:t> </a:t>
            </a:r>
            <a:r>
              <a:rPr lang="en-US" sz="1200" dirty="0" smtClean="0">
                <a:latin typeface="Swis721 Ex BT" panose="020B0605020202020204" pitchFamily="34" charset="0"/>
              </a:rPr>
              <a:t>– Combining Complex Objects</a:t>
            </a:r>
            <a:endParaRPr lang="en-US" sz="1200" dirty="0">
              <a:latin typeface="Swis721 Ex BT" panose="020B0605020202020204" pitchFamily="34" charset="0"/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" name="Action Button: Forward or Next 203">
            <a:hlinkClick r:id="" action="ppaction://hlinkshowjump?jump=nextslide" highlightClick="1"/>
          </p:cNvPr>
          <p:cNvSpPr/>
          <p:nvPr userDrawn="1"/>
        </p:nvSpPr>
        <p:spPr>
          <a:xfrm>
            <a:off x="5060469" y="4718506"/>
            <a:ext cx="202586" cy="139244"/>
          </a:xfrm>
          <a:prstGeom prst="actionButtonForwardNext">
            <a:avLst/>
          </a:prstGeom>
          <a:solidFill>
            <a:srgbClr val="0099FF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205" name="Action Button: Back or Previous 204">
            <a:hlinkClick r:id="" action="ppaction://hlinkshowjump?jump=previousslide" highlightClick="1"/>
          </p:cNvPr>
          <p:cNvSpPr/>
          <p:nvPr userDrawn="1"/>
        </p:nvSpPr>
        <p:spPr>
          <a:xfrm>
            <a:off x="4467198" y="4718506"/>
            <a:ext cx="202586" cy="139244"/>
          </a:xfrm>
          <a:prstGeom prst="actionButtonBackPrevious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Action Button: Home 205">
            <a:hlinkClick r:id="" action="ppaction://hlinkshowjump?jump=firstslide" highlightClick="1"/>
          </p:cNvPr>
          <p:cNvSpPr/>
          <p:nvPr userDrawn="1"/>
        </p:nvSpPr>
        <p:spPr>
          <a:xfrm>
            <a:off x="3810001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>
            <a:hlinkClick r:id="" action="ppaction://hlinkshowjump?jump=previousslide"/>
          </p:cNvPr>
          <p:cNvSpPr txBox="1"/>
          <p:nvPr userDrawn="1"/>
        </p:nvSpPr>
        <p:spPr>
          <a:xfrm>
            <a:off x="4092175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Prev</a:t>
            </a:r>
            <a:endParaRPr lang="en-US" sz="1050" dirty="0"/>
          </a:p>
        </p:txBody>
      </p:sp>
      <p:sp>
        <p:nvSpPr>
          <p:cNvPr id="208" name="TextBox 207">
            <a:hlinkClick r:id="" action="ppaction://hlinkshowjump?jump=nextslide"/>
          </p:cNvPr>
          <p:cNvSpPr txBox="1"/>
          <p:nvPr userDrawn="1"/>
        </p:nvSpPr>
        <p:spPr>
          <a:xfrm>
            <a:off x="4685446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Next</a:t>
            </a:r>
            <a:endParaRPr lang="en-US" sz="1050" dirty="0"/>
          </a:p>
        </p:txBody>
      </p:sp>
      <p:sp>
        <p:nvSpPr>
          <p:cNvPr id="209" name="TextBox 208">
            <a:hlinkClick r:id="" action="ppaction://hlinkshowjump?jump=firstslide"/>
          </p:cNvPr>
          <p:cNvSpPr txBox="1"/>
          <p:nvPr userDrawn="1"/>
        </p:nvSpPr>
        <p:spPr>
          <a:xfrm>
            <a:off x="3512465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430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32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2" name="Picture 191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194" name="Action Button: Home 193">
            <a:hlinkClick r:id="" action="ppaction://hlinkshowjump?jump=firstslide" highlightClick="1"/>
          </p:cNvPr>
          <p:cNvSpPr/>
          <p:nvPr userDrawn="1"/>
        </p:nvSpPr>
        <p:spPr>
          <a:xfrm>
            <a:off x="4479579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>
            <a:hlinkClick r:id="" action="ppaction://hlinkshowjump?jump=firstslide"/>
          </p:cNvPr>
          <p:cNvSpPr txBox="1"/>
          <p:nvPr userDrawn="1"/>
        </p:nvSpPr>
        <p:spPr>
          <a:xfrm>
            <a:off x="4182043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8197813" y="278923"/>
            <a:ext cx="689942" cy="559381"/>
            <a:chOff x="6934200" y="1653682"/>
            <a:chExt cx="689942" cy="559381"/>
          </a:xfrm>
        </p:grpSpPr>
        <p:grpSp>
          <p:nvGrpSpPr>
            <p:cNvPr id="154" name="Group 153"/>
            <p:cNvGrpSpPr/>
            <p:nvPr/>
          </p:nvGrpSpPr>
          <p:grpSpPr>
            <a:xfrm>
              <a:off x="6934200" y="1851526"/>
              <a:ext cx="52107" cy="160245"/>
              <a:chOff x="5605463" y="1097281"/>
              <a:chExt cx="195262" cy="353375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25" name="Freeform 224"/>
              <p:cNvSpPr/>
              <p:nvPr/>
            </p:nvSpPr>
            <p:spPr>
              <a:xfrm>
                <a:off x="5605463" y="1145381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 flipH="1">
                <a:off x="5686428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5716189" y="114538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5648324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/>
              <p:cNvSpPr/>
              <p:nvPr/>
            </p:nvSpPr>
            <p:spPr>
              <a:xfrm>
                <a:off x="5645944" y="1097281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645944" y="1404937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7572670" y="1851742"/>
              <a:ext cx="51472" cy="160245"/>
              <a:chOff x="7953368" y="1097759"/>
              <a:chExt cx="192881" cy="353375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18" name="Freeform 217"/>
              <p:cNvSpPr/>
              <p:nvPr/>
            </p:nvSpPr>
            <p:spPr>
              <a:xfrm flipH="1">
                <a:off x="7953368" y="1145859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806291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8092675" y="1145859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7953371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Freeform 221"/>
              <p:cNvSpPr/>
              <p:nvPr/>
            </p:nvSpPr>
            <p:spPr>
              <a:xfrm flipH="1">
                <a:off x="7953372" y="1097759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flipH="1">
                <a:off x="7953372" y="140541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803314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Freeform 155"/>
            <p:cNvSpPr/>
            <p:nvPr/>
          </p:nvSpPr>
          <p:spPr>
            <a:xfrm>
              <a:off x="6992263" y="1754557"/>
              <a:ext cx="573817" cy="352022"/>
            </a:xfrm>
            <a:custGeom>
              <a:avLst/>
              <a:gdLst>
                <a:gd name="connsiteX0" fmla="*/ 2381 w 2150269"/>
                <a:gd name="connsiteY0" fmla="*/ 104775 h 776287"/>
                <a:gd name="connsiteX1" fmla="*/ 483394 w 2150269"/>
                <a:gd name="connsiteY1" fmla="*/ 0 h 776287"/>
                <a:gd name="connsiteX2" fmla="*/ 1666875 w 2150269"/>
                <a:gd name="connsiteY2" fmla="*/ 0 h 776287"/>
                <a:gd name="connsiteX3" fmla="*/ 2150269 w 2150269"/>
                <a:gd name="connsiteY3" fmla="*/ 102394 h 776287"/>
                <a:gd name="connsiteX4" fmla="*/ 2150269 w 2150269"/>
                <a:gd name="connsiteY4" fmla="*/ 678656 h 776287"/>
                <a:gd name="connsiteX5" fmla="*/ 1688306 w 2150269"/>
                <a:gd name="connsiteY5" fmla="*/ 776287 h 776287"/>
                <a:gd name="connsiteX6" fmla="*/ 457200 w 2150269"/>
                <a:gd name="connsiteY6" fmla="*/ 776287 h 776287"/>
                <a:gd name="connsiteX7" fmla="*/ 0 w 2150269"/>
                <a:gd name="connsiteY7" fmla="*/ 676275 h 776287"/>
                <a:gd name="connsiteX8" fmla="*/ 2381 w 2150269"/>
                <a:gd name="connsiteY8" fmla="*/ 104775 h 7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269" h="776287">
                  <a:moveTo>
                    <a:pt x="2381" y="104775"/>
                  </a:moveTo>
                  <a:lnTo>
                    <a:pt x="483394" y="0"/>
                  </a:lnTo>
                  <a:lnTo>
                    <a:pt x="1666875" y="0"/>
                  </a:lnTo>
                  <a:lnTo>
                    <a:pt x="2150269" y="102394"/>
                  </a:lnTo>
                  <a:lnTo>
                    <a:pt x="2150269" y="678656"/>
                  </a:lnTo>
                  <a:lnTo>
                    <a:pt x="1688306" y="776287"/>
                  </a:lnTo>
                  <a:lnTo>
                    <a:pt x="457200" y="776287"/>
                  </a:lnTo>
                  <a:lnTo>
                    <a:pt x="0" y="676275"/>
                  </a:lnTo>
                  <a:cubicBezTo>
                    <a:pt x="794" y="485775"/>
                    <a:pt x="1587" y="295275"/>
                    <a:pt x="2381" y="104775"/>
                  </a:cubicBez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 rot="20887822">
              <a:off x="7001769" y="1680507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12" name="Freeform 211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Freeform 215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157701" y="1653682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06" name="Freeform 205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Freeform 209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632147">
              <a:off x="7456645" y="1676603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00" name="Freeform 199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Freeform 203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 rot="11582596">
              <a:off x="6991632" y="2089331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89" name="Freeform 188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Freeform 197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 rot="10800000">
              <a:off x="7157701" y="2125598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83" name="Freeform 182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Freeform 186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 rot="10029439">
              <a:off x="7466113" y="2097655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77" name="Freeform 176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Freeform 180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7301172" y="1653682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71" name="Freeform 170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Freeform 174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 rot="10800000">
              <a:off x="7301172" y="2125598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65" name="Freeform 164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Freeform 168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1" name="Group 230"/>
          <p:cNvGrpSpPr/>
          <p:nvPr userDrawn="1"/>
        </p:nvGrpSpPr>
        <p:grpSpPr>
          <a:xfrm>
            <a:off x="196724" y="274705"/>
            <a:ext cx="503308" cy="577704"/>
            <a:chOff x="1476029" y="1114636"/>
            <a:chExt cx="503308" cy="577704"/>
          </a:xfrm>
        </p:grpSpPr>
        <p:grpSp>
          <p:nvGrpSpPr>
            <p:cNvPr id="232" name="Group 231"/>
            <p:cNvGrpSpPr/>
            <p:nvPr/>
          </p:nvGrpSpPr>
          <p:grpSpPr>
            <a:xfrm>
              <a:off x="1476029" y="1114636"/>
              <a:ext cx="82510" cy="122916"/>
              <a:chOff x="-4938462" y="1123950"/>
              <a:chExt cx="762000" cy="762000"/>
            </a:xfrm>
          </p:grpSpPr>
          <p:sp>
            <p:nvSpPr>
              <p:cNvPr id="248" name="Oval 247"/>
              <p:cNvSpPr/>
              <p:nvPr/>
            </p:nvSpPr>
            <p:spPr>
              <a:xfrm>
                <a:off x="-47561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-49146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-48622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-45574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endCxn id="249" idx="4"/>
              </p:cNvCxnSpPr>
              <p:nvPr/>
            </p:nvCxnSpPr>
            <p:spPr>
              <a:xfrm flipH="1">
                <a:off x="-45656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Rectangle 252"/>
              <p:cNvSpPr/>
              <p:nvPr/>
            </p:nvSpPr>
            <p:spPr>
              <a:xfrm>
                <a:off x="-49384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896827" y="1114636"/>
              <a:ext cx="82510" cy="122916"/>
              <a:chOff x="-1052262" y="1123950"/>
              <a:chExt cx="762000" cy="76200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-10522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-8699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-10284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5" name="Straight Connector 244"/>
              <p:cNvCxnSpPr/>
              <p:nvPr/>
            </p:nvCxnSpPr>
            <p:spPr>
              <a:xfrm>
                <a:off x="-9760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-6712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endCxn id="244" idx="4"/>
              </p:cNvCxnSpPr>
              <p:nvPr/>
            </p:nvCxnSpPr>
            <p:spPr>
              <a:xfrm flipH="1">
                <a:off x="-6794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>
              <a:off x="1586874" y="1118854"/>
              <a:ext cx="291940" cy="573486"/>
              <a:chOff x="-3914775" y="1150100"/>
              <a:chExt cx="2696155" cy="3555250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-3902375" y="1985425"/>
                <a:ext cx="2676525" cy="2628900"/>
              </a:xfrm>
              <a:custGeom>
                <a:avLst/>
                <a:gdLst>
                  <a:gd name="connsiteX0" fmla="*/ 0 w 2676525"/>
                  <a:gd name="connsiteY0" fmla="*/ 2628900 h 2628900"/>
                  <a:gd name="connsiteX1" fmla="*/ 0 w 2676525"/>
                  <a:gd name="connsiteY1" fmla="*/ 0 h 2628900"/>
                  <a:gd name="connsiteX2" fmla="*/ 1838325 w 2676525"/>
                  <a:gd name="connsiteY2" fmla="*/ 0 h 2628900"/>
                  <a:gd name="connsiteX3" fmla="*/ 1838325 w 2676525"/>
                  <a:gd name="connsiteY3" fmla="*/ 857250 h 2628900"/>
                  <a:gd name="connsiteX4" fmla="*/ 2676525 w 2676525"/>
                  <a:gd name="connsiteY4" fmla="*/ 857250 h 2628900"/>
                  <a:gd name="connsiteX5" fmla="*/ 2676525 w 2676525"/>
                  <a:gd name="connsiteY5" fmla="*/ 2628900 h 2628900"/>
                  <a:gd name="connsiteX6" fmla="*/ 0 w 2676525"/>
                  <a:gd name="connsiteY6" fmla="*/ 2628900 h 262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6525" h="2628900">
                    <a:moveTo>
                      <a:pt x="0" y="2628900"/>
                    </a:moveTo>
                    <a:lnTo>
                      <a:pt x="0" y="0"/>
                    </a:lnTo>
                    <a:lnTo>
                      <a:pt x="1838325" y="0"/>
                    </a:lnTo>
                    <a:lnTo>
                      <a:pt x="1838325" y="857250"/>
                    </a:lnTo>
                    <a:lnTo>
                      <a:pt x="2676525" y="857250"/>
                    </a:lnTo>
                    <a:lnTo>
                      <a:pt x="2676525" y="262890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-3902825" y="1995355"/>
                <a:ext cx="2682910" cy="844062"/>
              </a:xfrm>
              <a:custGeom>
                <a:avLst/>
                <a:gdLst>
                  <a:gd name="connsiteX0" fmla="*/ 0 w 2682910"/>
                  <a:gd name="connsiteY0" fmla="*/ 0 h 844062"/>
                  <a:gd name="connsiteX1" fmla="*/ 1833824 w 2682910"/>
                  <a:gd name="connsiteY1" fmla="*/ 0 h 844062"/>
                  <a:gd name="connsiteX2" fmla="*/ 1833824 w 2682910"/>
                  <a:gd name="connsiteY2" fmla="*/ 844062 h 844062"/>
                  <a:gd name="connsiteX3" fmla="*/ 2682910 w 2682910"/>
                  <a:gd name="connsiteY3" fmla="*/ 844062 h 844062"/>
                  <a:gd name="connsiteX4" fmla="*/ 1853921 w 2682910"/>
                  <a:gd name="connsiteY4" fmla="*/ 15073 h 844062"/>
                  <a:gd name="connsiteX5" fmla="*/ 0 w 2682910"/>
                  <a:gd name="connsiteY5" fmla="*/ 0 h 84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910" h="844062">
                    <a:moveTo>
                      <a:pt x="0" y="0"/>
                    </a:moveTo>
                    <a:lnTo>
                      <a:pt x="1833824" y="0"/>
                    </a:lnTo>
                    <a:lnTo>
                      <a:pt x="1833824" y="844062"/>
                    </a:lnTo>
                    <a:lnTo>
                      <a:pt x="2682910" y="844062"/>
                    </a:lnTo>
                    <a:lnTo>
                      <a:pt x="1853921" y="15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-3914775" y="4619625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-3903119" y="1232189"/>
                <a:ext cx="2672862" cy="1589009"/>
              </a:xfrm>
              <a:custGeom>
                <a:avLst/>
                <a:gdLst>
                  <a:gd name="connsiteX0" fmla="*/ 0 w 2672862"/>
                  <a:gd name="connsiteY0" fmla="*/ 764131 h 1589009"/>
                  <a:gd name="connsiteX1" fmla="*/ 0 w 2672862"/>
                  <a:gd name="connsiteY1" fmla="*/ 0 h 1589009"/>
                  <a:gd name="connsiteX2" fmla="*/ 2672862 w 2672862"/>
                  <a:gd name="connsiteY2" fmla="*/ 0 h 1589009"/>
                  <a:gd name="connsiteX3" fmla="*/ 2672862 w 2672862"/>
                  <a:gd name="connsiteY3" fmla="*/ 1589009 h 1589009"/>
                  <a:gd name="connsiteX4" fmla="*/ 1822406 w 2672862"/>
                  <a:gd name="connsiteY4" fmla="*/ 754539 h 1589009"/>
                  <a:gd name="connsiteX5" fmla="*/ 0 w 2672862"/>
                  <a:gd name="connsiteY5" fmla="*/ 764131 h 158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2862" h="1589009">
                    <a:moveTo>
                      <a:pt x="0" y="764131"/>
                    </a:moveTo>
                    <a:lnTo>
                      <a:pt x="0" y="0"/>
                    </a:lnTo>
                    <a:lnTo>
                      <a:pt x="2672862" y="0"/>
                    </a:lnTo>
                    <a:lnTo>
                      <a:pt x="2672862" y="1589009"/>
                    </a:lnTo>
                    <a:lnTo>
                      <a:pt x="1822406" y="754539"/>
                    </a:lnTo>
                    <a:lnTo>
                      <a:pt x="0" y="7641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-3914195" y="1150100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-3746456" y="1487833"/>
                <a:ext cx="1081339" cy="48490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-2466475" y="1499465"/>
                <a:ext cx="1029499" cy="671413"/>
              </a:xfrm>
              <a:custGeom>
                <a:avLst/>
                <a:gdLst>
                  <a:gd name="connsiteX0" fmla="*/ 0 w 1029499"/>
                  <a:gd name="connsiteY0" fmla="*/ 498764 h 671413"/>
                  <a:gd name="connsiteX1" fmla="*/ 0 w 1029499"/>
                  <a:gd name="connsiteY1" fmla="*/ 498764 h 671413"/>
                  <a:gd name="connsiteX2" fmla="*/ 9591 w 1029499"/>
                  <a:gd name="connsiteY2" fmla="*/ 0 h 671413"/>
                  <a:gd name="connsiteX3" fmla="*/ 1029499 w 1029499"/>
                  <a:gd name="connsiteY3" fmla="*/ 0 h 671413"/>
                  <a:gd name="connsiteX4" fmla="*/ 1029499 w 1029499"/>
                  <a:gd name="connsiteY4" fmla="*/ 671413 h 671413"/>
                  <a:gd name="connsiteX5" fmla="*/ 591482 w 1029499"/>
                  <a:gd name="connsiteY5" fmla="*/ 671413 h 671413"/>
                  <a:gd name="connsiteX6" fmla="*/ 406044 w 1029499"/>
                  <a:gd name="connsiteY6" fmla="*/ 495566 h 671413"/>
                  <a:gd name="connsiteX7" fmla="*/ 0 w 1029499"/>
                  <a:gd name="connsiteY7" fmla="*/ 498764 h 67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9499" h="671413">
                    <a:moveTo>
                      <a:pt x="0" y="498764"/>
                    </a:moveTo>
                    <a:lnTo>
                      <a:pt x="0" y="498764"/>
                    </a:lnTo>
                    <a:lnTo>
                      <a:pt x="9591" y="0"/>
                    </a:lnTo>
                    <a:lnTo>
                      <a:pt x="1029499" y="0"/>
                    </a:lnTo>
                    <a:lnTo>
                      <a:pt x="1029499" y="671413"/>
                    </a:lnTo>
                    <a:lnTo>
                      <a:pt x="591482" y="671413"/>
                    </a:lnTo>
                    <a:lnTo>
                      <a:pt x="406044" y="495566"/>
                    </a:lnTo>
                    <a:lnTo>
                      <a:pt x="0" y="4987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4" name="Group 253"/>
          <p:cNvGrpSpPr/>
          <p:nvPr userDrawn="1"/>
        </p:nvGrpSpPr>
        <p:grpSpPr>
          <a:xfrm>
            <a:off x="8175469" y="4476892"/>
            <a:ext cx="727306" cy="326840"/>
            <a:chOff x="6414776" y="2876550"/>
            <a:chExt cx="727306" cy="40855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6414776" y="3087721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415893" y="2916098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6787500" y="2876550"/>
              <a:ext cx="148859" cy="3595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943649" y="2876550"/>
              <a:ext cx="198433" cy="34318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414776" y="2876550"/>
              <a:ext cx="167728" cy="211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14776" y="2876550"/>
              <a:ext cx="168655" cy="40855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6585999" y="2876550"/>
              <a:ext cx="196092" cy="326840"/>
              <a:chOff x="547456" y="3379433"/>
              <a:chExt cx="1914618" cy="1278384"/>
            </a:xfrm>
          </p:grpSpPr>
          <p:sp>
            <p:nvSpPr>
              <p:cNvPr id="262" name="Freeform 261"/>
              <p:cNvSpPr/>
              <p:nvPr/>
            </p:nvSpPr>
            <p:spPr>
              <a:xfrm>
                <a:off x="547456" y="3379433"/>
                <a:ext cx="1914618" cy="1278384"/>
              </a:xfrm>
              <a:custGeom>
                <a:avLst/>
                <a:gdLst>
                  <a:gd name="connsiteX0" fmla="*/ 0 w 1914618"/>
                  <a:gd name="connsiteY0" fmla="*/ 0 h 1278384"/>
                  <a:gd name="connsiteX1" fmla="*/ 0 w 1914618"/>
                  <a:gd name="connsiteY1" fmla="*/ 0 h 1278384"/>
                  <a:gd name="connsiteX2" fmla="*/ 1914618 w 1914618"/>
                  <a:gd name="connsiteY2" fmla="*/ 0 h 1278384"/>
                  <a:gd name="connsiteX3" fmla="*/ 1914618 w 1914618"/>
                  <a:gd name="connsiteY3" fmla="*/ 1278384 h 1278384"/>
                  <a:gd name="connsiteX4" fmla="*/ 5919 w 1914618"/>
                  <a:gd name="connsiteY4" fmla="*/ 1278384 h 1278384"/>
                  <a:gd name="connsiteX5" fmla="*/ 0 w 1914618"/>
                  <a:gd name="connsiteY5" fmla="*/ 0 h 127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4618" h="1278384">
                    <a:moveTo>
                      <a:pt x="0" y="0"/>
                    </a:moveTo>
                    <a:lnTo>
                      <a:pt x="0" y="0"/>
                    </a:lnTo>
                    <a:lnTo>
                      <a:pt x="1914618" y="0"/>
                    </a:lnTo>
                    <a:lnTo>
                      <a:pt x="1914618" y="1278384"/>
                    </a:lnTo>
                    <a:lnTo>
                      <a:pt x="5919" y="1278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263585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468880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669476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974685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849944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ounded Rectangle 267"/>
              <p:cNvSpPr/>
              <p:nvPr/>
            </p:nvSpPr>
            <p:spPr>
              <a:xfrm>
                <a:off x="679882" y="3638550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ounded Rectangle 268"/>
              <p:cNvSpPr/>
              <p:nvPr/>
            </p:nvSpPr>
            <p:spPr>
              <a:xfrm>
                <a:off x="1545080" y="3637995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0" name="Group 269"/>
          <p:cNvGrpSpPr/>
          <p:nvPr userDrawn="1"/>
        </p:nvGrpSpPr>
        <p:grpSpPr>
          <a:xfrm>
            <a:off x="235774" y="4342166"/>
            <a:ext cx="601232" cy="527875"/>
            <a:chOff x="1860692" y="3425327"/>
            <a:chExt cx="601232" cy="527875"/>
          </a:xfrm>
        </p:grpSpPr>
        <p:sp>
          <p:nvSpPr>
            <p:cNvPr id="271" name="Freeform 270"/>
            <p:cNvSpPr/>
            <p:nvPr/>
          </p:nvSpPr>
          <p:spPr>
            <a:xfrm>
              <a:off x="1860692" y="3783125"/>
              <a:ext cx="45540" cy="48926"/>
            </a:xfrm>
            <a:custGeom>
              <a:avLst/>
              <a:gdLst>
                <a:gd name="connsiteX0" fmla="*/ 0 w 292052"/>
                <a:gd name="connsiteY0" fmla="*/ 0 h 146026"/>
                <a:gd name="connsiteX1" fmla="*/ 292052 w 292052"/>
                <a:gd name="connsiteY1" fmla="*/ 0 h 146026"/>
                <a:gd name="connsiteX2" fmla="*/ 146026 w 292052"/>
                <a:gd name="connsiteY2" fmla="*/ 146026 h 146026"/>
                <a:gd name="connsiteX3" fmla="*/ 0 w 292052"/>
                <a:gd name="connsiteY3" fmla="*/ 0 h 1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52" h="146026">
                  <a:moveTo>
                    <a:pt x="0" y="0"/>
                  </a:moveTo>
                  <a:lnTo>
                    <a:pt x="292052" y="0"/>
                  </a:lnTo>
                  <a:lnTo>
                    <a:pt x="146026" y="146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911381" y="3671415"/>
              <a:ext cx="74851" cy="1253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317173" y="3886802"/>
              <a:ext cx="26565" cy="66400"/>
            </a:xfrm>
            <a:custGeom>
              <a:avLst/>
              <a:gdLst>
                <a:gd name="connsiteX0" fmla="*/ 0 w 170363"/>
                <a:gd name="connsiteY0" fmla="*/ 198178 h 198178"/>
                <a:gd name="connsiteX1" fmla="*/ 0 w 170363"/>
                <a:gd name="connsiteY1" fmla="*/ 0 h 198178"/>
                <a:gd name="connsiteX2" fmla="*/ 170363 w 170363"/>
                <a:gd name="connsiteY2" fmla="*/ 104304 h 198178"/>
                <a:gd name="connsiteX3" fmla="*/ 0 w 170363"/>
                <a:gd name="connsiteY3" fmla="*/ 198178 h 19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63" h="198178">
                  <a:moveTo>
                    <a:pt x="0" y="198178"/>
                  </a:moveTo>
                  <a:lnTo>
                    <a:pt x="0" y="0"/>
                  </a:lnTo>
                  <a:lnTo>
                    <a:pt x="170363" y="104304"/>
                  </a:lnTo>
                  <a:lnTo>
                    <a:pt x="0" y="1981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2052926" y="3728258"/>
              <a:ext cx="7129" cy="153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2307809" y="380214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307" name="Freeform 306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Freeform 307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76" name="Straight Connector 275"/>
            <p:cNvCxnSpPr/>
            <p:nvPr/>
          </p:nvCxnSpPr>
          <p:spPr>
            <a:xfrm flipV="1">
              <a:off x="1883462" y="3735916"/>
              <a:ext cx="0" cy="460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1883462" y="3734083"/>
              <a:ext cx="2792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72" idx="6"/>
            </p:cNvCxnSpPr>
            <p:nvPr/>
          </p:nvCxnSpPr>
          <p:spPr>
            <a:xfrm>
              <a:off x="1986232" y="3734083"/>
              <a:ext cx="14553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2129051" y="3643554"/>
              <a:ext cx="0" cy="1884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Freeform 279"/>
            <p:cNvSpPr/>
            <p:nvPr/>
          </p:nvSpPr>
          <p:spPr>
            <a:xfrm>
              <a:off x="2043393" y="3484908"/>
              <a:ext cx="26565" cy="251621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 280"/>
            <p:cNvSpPr/>
            <p:nvPr/>
          </p:nvSpPr>
          <p:spPr>
            <a:xfrm rot="5400000">
              <a:off x="2201521" y="3861499"/>
              <a:ext cx="57081" cy="117102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2129051" y="3779630"/>
              <a:ext cx="43913" cy="140954"/>
            </a:xfrm>
            <a:custGeom>
              <a:avLst/>
              <a:gdLst>
                <a:gd name="connsiteX0" fmla="*/ 0 w 281621"/>
                <a:gd name="connsiteY0" fmla="*/ 0 h 420694"/>
                <a:gd name="connsiteX1" fmla="*/ 281621 w 281621"/>
                <a:gd name="connsiteY1" fmla="*/ 149503 h 420694"/>
                <a:gd name="connsiteX2" fmla="*/ 281621 w 281621"/>
                <a:gd name="connsiteY2" fmla="*/ 420694 h 42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621" h="420694">
                  <a:moveTo>
                    <a:pt x="0" y="0"/>
                  </a:moveTo>
                  <a:lnTo>
                    <a:pt x="281621" y="149503"/>
                  </a:lnTo>
                  <a:lnTo>
                    <a:pt x="281621" y="4206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2287355" y="3486073"/>
              <a:ext cx="174569" cy="434512"/>
            </a:xfrm>
            <a:custGeom>
              <a:avLst/>
              <a:gdLst>
                <a:gd name="connsiteX0" fmla="*/ 0 w 1119532"/>
                <a:gd name="connsiteY0" fmla="*/ 1296849 h 1296849"/>
                <a:gd name="connsiteX1" fmla="*/ 1119532 w 1119532"/>
                <a:gd name="connsiteY1" fmla="*/ 1296849 h 1296849"/>
                <a:gd name="connsiteX2" fmla="*/ 1119532 w 1119532"/>
                <a:gd name="connsiteY2" fmla="*/ 0 h 1296849"/>
                <a:gd name="connsiteX3" fmla="*/ 938738 w 1119532"/>
                <a:gd name="connsiteY3" fmla="*/ 0 h 12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532" h="1296849">
                  <a:moveTo>
                    <a:pt x="0" y="1296849"/>
                  </a:moveTo>
                  <a:lnTo>
                    <a:pt x="1119532" y="1296849"/>
                  </a:lnTo>
                  <a:lnTo>
                    <a:pt x="1119532" y="0"/>
                  </a:lnTo>
                  <a:lnTo>
                    <a:pt x="93873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2345815" y="3886802"/>
              <a:ext cx="0" cy="664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0" idx="0"/>
            </p:cNvCxnSpPr>
            <p:nvPr/>
          </p:nvCxnSpPr>
          <p:spPr>
            <a:xfrm>
              <a:off x="2056404" y="3484908"/>
              <a:ext cx="317327" cy="20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Freeform 285"/>
            <p:cNvSpPr/>
            <p:nvPr/>
          </p:nvSpPr>
          <p:spPr>
            <a:xfrm rot="11881790">
              <a:off x="2131987" y="3659116"/>
              <a:ext cx="20601" cy="38442"/>
            </a:xfrm>
            <a:custGeom>
              <a:avLst/>
              <a:gdLst>
                <a:gd name="connsiteX0" fmla="*/ 0 w 132119"/>
                <a:gd name="connsiteY0" fmla="*/ 66060 h 114735"/>
                <a:gd name="connsiteX1" fmla="*/ 38245 w 132119"/>
                <a:gd name="connsiteY1" fmla="*/ 48676 h 114735"/>
                <a:gd name="connsiteX2" fmla="*/ 83443 w 132119"/>
                <a:gd name="connsiteY2" fmla="*/ 31292 h 114735"/>
                <a:gd name="connsiteX3" fmla="*/ 132119 w 132119"/>
                <a:gd name="connsiteY3" fmla="*/ 0 h 114735"/>
                <a:gd name="connsiteX4" fmla="*/ 100827 w 132119"/>
                <a:gd name="connsiteY4" fmla="*/ 38245 h 114735"/>
                <a:gd name="connsiteX5" fmla="*/ 83443 w 132119"/>
                <a:gd name="connsiteY5" fmla="*/ 73013 h 114735"/>
                <a:gd name="connsiteX6" fmla="*/ 59106 w 132119"/>
                <a:gd name="connsiteY6" fmla="*/ 114735 h 114735"/>
                <a:gd name="connsiteX7" fmla="*/ 0 w 132119"/>
                <a:gd name="connsiteY7" fmla="*/ 66060 h 1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19" h="114735">
                  <a:moveTo>
                    <a:pt x="0" y="66060"/>
                  </a:moveTo>
                  <a:lnTo>
                    <a:pt x="38245" y="48676"/>
                  </a:lnTo>
                  <a:lnTo>
                    <a:pt x="83443" y="31292"/>
                  </a:lnTo>
                  <a:lnTo>
                    <a:pt x="132119" y="0"/>
                  </a:lnTo>
                  <a:lnTo>
                    <a:pt x="100827" y="38245"/>
                  </a:lnTo>
                  <a:lnTo>
                    <a:pt x="83443" y="73013"/>
                  </a:lnTo>
                  <a:lnTo>
                    <a:pt x="59106" y="114735"/>
                  </a:lnTo>
                  <a:lnTo>
                    <a:pt x="0" y="660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2165781" y="3474158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2165781" y="3599482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Freeform 288"/>
            <p:cNvSpPr/>
            <p:nvPr/>
          </p:nvSpPr>
          <p:spPr>
            <a:xfrm rot="11881790">
              <a:off x="2150185" y="3648529"/>
              <a:ext cx="10843" cy="26793"/>
            </a:xfrm>
            <a:custGeom>
              <a:avLst/>
              <a:gdLst>
                <a:gd name="connsiteX0" fmla="*/ 69536 w 69536"/>
                <a:gd name="connsiteY0" fmla="*/ 0 h 79967"/>
                <a:gd name="connsiteX1" fmla="*/ 0 w 69536"/>
                <a:gd name="connsiteY1" fmla="*/ 79967 h 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6" h="79967">
                  <a:moveTo>
                    <a:pt x="69536" y="0"/>
                  </a:moveTo>
                  <a:lnTo>
                    <a:pt x="0" y="7996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151820" y="3500052"/>
              <a:ext cx="19517" cy="166582"/>
            </a:xfrm>
            <a:custGeom>
              <a:avLst/>
              <a:gdLst>
                <a:gd name="connsiteX0" fmla="*/ 125165 w 125165"/>
                <a:gd name="connsiteY0" fmla="*/ 0 h 497183"/>
                <a:gd name="connsiteX1" fmla="*/ 125165 w 125165"/>
                <a:gd name="connsiteY1" fmla="*/ 424170 h 497183"/>
                <a:gd name="connsiteX2" fmla="*/ 0 w 125165"/>
                <a:gd name="connsiteY2" fmla="*/ 497183 h 4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65" h="497183">
                  <a:moveTo>
                    <a:pt x="125165" y="0"/>
                  </a:moveTo>
                  <a:lnTo>
                    <a:pt x="125165" y="424170"/>
                  </a:lnTo>
                  <a:lnTo>
                    <a:pt x="0" y="49718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1" name="Straight Connector 290"/>
            <p:cNvCxnSpPr/>
            <p:nvPr/>
          </p:nvCxnSpPr>
          <p:spPr>
            <a:xfrm>
              <a:off x="2374639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2385820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2409584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2433348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2398403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2422167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1928143" y="3716652"/>
              <a:ext cx="0" cy="396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8" name="Group 297"/>
            <p:cNvGrpSpPr/>
            <p:nvPr/>
          </p:nvGrpSpPr>
          <p:grpSpPr>
            <a:xfrm>
              <a:off x="1941588" y="3717916"/>
              <a:ext cx="18469" cy="39685"/>
              <a:chOff x="1523593" y="-1321110"/>
              <a:chExt cx="118444" cy="118444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2352215" y="3501217"/>
              <a:ext cx="18469" cy="39685"/>
              <a:chOff x="1523593" y="-1321110"/>
              <a:chExt cx="118444" cy="118444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/>
            <p:cNvGrpSpPr/>
            <p:nvPr/>
          </p:nvGrpSpPr>
          <p:grpSpPr>
            <a:xfrm>
              <a:off x="2337508" y="380575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301" name="Freeform 300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3" name="TextBox 192"/>
          <p:cNvSpPr txBox="1"/>
          <p:nvPr userDrawn="1"/>
        </p:nvSpPr>
        <p:spPr>
          <a:xfrm>
            <a:off x="1739660" y="742950"/>
            <a:ext cx="5688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13: </a:t>
            </a:r>
            <a:r>
              <a:rPr lang="en-US" sz="1200" i="1" baseline="0" dirty="0" smtClean="0">
                <a:latin typeface="Swis721 Ex BT" panose="020B0605020202020204" pitchFamily="34" charset="0"/>
              </a:rPr>
              <a:t>Uniting the Natives</a:t>
            </a:r>
            <a:r>
              <a:rPr lang="en-US" sz="1200" i="1" dirty="0" smtClean="0">
                <a:latin typeface="Swis721 Ex BT" panose="020B0605020202020204" pitchFamily="34" charset="0"/>
              </a:rPr>
              <a:t> </a:t>
            </a:r>
            <a:r>
              <a:rPr lang="en-US" sz="1200" dirty="0" smtClean="0">
                <a:latin typeface="Swis721 Ex BT" panose="020B0605020202020204" pitchFamily="34" charset="0"/>
              </a:rPr>
              <a:t>– Combining Complex Objects</a:t>
            </a:r>
            <a:endParaRPr lang="en-US" sz="1200" dirty="0">
              <a:latin typeface="Swis721 Ex BT" panose="020B0605020202020204" pitchFamily="34" charset="0"/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9" name="TextBox 308"/>
          <p:cNvSpPr txBox="1"/>
          <p:nvPr userDrawn="1"/>
        </p:nvSpPr>
        <p:spPr>
          <a:xfrm>
            <a:off x="3657600" y="3257550"/>
            <a:ext cx="183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400" b="1" u="sng" dirty="0" smtClean="0">
                <a:solidFill>
                  <a:schemeClr val="tx1"/>
                </a:solidFill>
                <a:effectLst/>
              </a:rPr>
              <a:t>Choose Next</a:t>
            </a:r>
            <a:endParaRPr lang="en-US" sz="1400" b="1" u="sng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310" name="Group 309"/>
          <p:cNvGrpSpPr/>
          <p:nvPr userDrawn="1"/>
        </p:nvGrpSpPr>
        <p:grpSpPr>
          <a:xfrm>
            <a:off x="2647181" y="3729873"/>
            <a:ext cx="1162819" cy="253916"/>
            <a:chOff x="2647181" y="3460834"/>
            <a:chExt cx="1162819" cy="253916"/>
          </a:xfrm>
        </p:grpSpPr>
        <p:sp>
          <p:nvSpPr>
            <p:cNvPr id="311" name="Rounded Rectangle 310">
              <a:hlinkClick r:id="rId7" action="ppaction://hlinksldjump" highlightClick="1"/>
            </p:cNvPr>
            <p:cNvSpPr/>
            <p:nvPr userDrawn="1"/>
          </p:nvSpPr>
          <p:spPr>
            <a:xfrm>
              <a:off x="26963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extBox 311">
              <a:hlinkClick r:id="rId7" action="ppaction://hlinksldjump" highlightClick="1"/>
            </p:cNvPr>
            <p:cNvSpPr txBox="1"/>
            <p:nvPr userDrawn="1"/>
          </p:nvSpPr>
          <p:spPr>
            <a:xfrm>
              <a:off x="26471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#2</a:t>
              </a:r>
              <a:endParaRPr lang="en-US" sz="1050" dirty="0"/>
            </a:p>
          </p:txBody>
        </p:sp>
      </p:grpSp>
      <p:grpSp>
        <p:nvGrpSpPr>
          <p:cNvPr id="313" name="Group 312"/>
          <p:cNvGrpSpPr/>
          <p:nvPr userDrawn="1"/>
        </p:nvGrpSpPr>
        <p:grpSpPr>
          <a:xfrm>
            <a:off x="3998962" y="3729873"/>
            <a:ext cx="1162819" cy="253916"/>
            <a:chOff x="3998962" y="3460834"/>
            <a:chExt cx="1162819" cy="253916"/>
          </a:xfrm>
        </p:grpSpPr>
        <p:sp>
          <p:nvSpPr>
            <p:cNvPr id="314" name="Rounded Rectangle 313">
              <a:hlinkClick r:id="rId8" action="ppaction://hlinksldjump" highlightClick="1"/>
            </p:cNvPr>
            <p:cNvSpPr/>
            <p:nvPr userDrawn="1"/>
          </p:nvSpPr>
          <p:spPr>
            <a:xfrm>
              <a:off x="4048162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hlinkClick r:id="rId8" action="ppaction://hlinksldjump" highlightClick="1"/>
            </p:cNvPr>
            <p:cNvSpPr txBox="1"/>
            <p:nvPr userDrawn="1"/>
          </p:nvSpPr>
          <p:spPr>
            <a:xfrm>
              <a:off x="3998962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#3</a:t>
              </a:r>
              <a:endParaRPr lang="en-US" sz="1050" dirty="0"/>
            </a:p>
          </p:txBody>
        </p:sp>
      </p:grpSp>
      <p:grpSp>
        <p:nvGrpSpPr>
          <p:cNvPr id="316" name="Group 315"/>
          <p:cNvGrpSpPr/>
          <p:nvPr userDrawn="1"/>
        </p:nvGrpSpPr>
        <p:grpSpPr>
          <a:xfrm>
            <a:off x="5334000" y="3729873"/>
            <a:ext cx="1162819" cy="253916"/>
            <a:chOff x="5334000" y="3460834"/>
            <a:chExt cx="1162819" cy="253916"/>
          </a:xfrm>
        </p:grpSpPr>
        <p:sp>
          <p:nvSpPr>
            <p:cNvPr id="317" name="Rounded Rectangle 316"/>
            <p:cNvSpPr/>
            <p:nvPr userDrawn="1"/>
          </p:nvSpPr>
          <p:spPr>
            <a:xfrm>
              <a:off x="53832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>
              <a:hlinkClick r:id="rId9" action="ppaction://hlinksldjump" highlightClick="1"/>
            </p:cNvPr>
            <p:cNvSpPr txBox="1"/>
            <p:nvPr userDrawn="1"/>
          </p:nvSpPr>
          <p:spPr>
            <a:xfrm>
              <a:off x="53340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#4</a:t>
              </a:r>
              <a:endParaRPr lang="en-US" sz="1050" dirty="0"/>
            </a:p>
          </p:txBody>
        </p:sp>
      </p:grpSp>
      <p:grpSp>
        <p:nvGrpSpPr>
          <p:cNvPr id="319" name="Group 318"/>
          <p:cNvGrpSpPr/>
          <p:nvPr userDrawn="1"/>
        </p:nvGrpSpPr>
        <p:grpSpPr>
          <a:xfrm>
            <a:off x="6685781" y="3729873"/>
            <a:ext cx="1162819" cy="253916"/>
            <a:chOff x="6685781" y="3460834"/>
            <a:chExt cx="1162819" cy="253916"/>
          </a:xfrm>
        </p:grpSpPr>
        <p:sp>
          <p:nvSpPr>
            <p:cNvPr id="320" name="Rounded Rectangle 319"/>
            <p:cNvSpPr/>
            <p:nvPr userDrawn="1"/>
          </p:nvSpPr>
          <p:spPr>
            <a:xfrm>
              <a:off x="67349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>
              <a:hlinkClick r:id="rId10" action="ppaction://hlinksldjump" highlightClick="1"/>
            </p:cNvPr>
            <p:cNvSpPr txBox="1"/>
            <p:nvPr userDrawn="1"/>
          </p:nvSpPr>
          <p:spPr>
            <a:xfrm>
              <a:off x="66857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#5</a:t>
              </a:r>
              <a:endParaRPr lang="en-US" sz="1050" dirty="0"/>
            </a:p>
          </p:txBody>
        </p:sp>
      </p:grpSp>
      <p:grpSp>
        <p:nvGrpSpPr>
          <p:cNvPr id="322" name="Group 321"/>
          <p:cNvGrpSpPr/>
          <p:nvPr userDrawn="1"/>
        </p:nvGrpSpPr>
        <p:grpSpPr>
          <a:xfrm>
            <a:off x="1295400" y="3737833"/>
            <a:ext cx="1162819" cy="253916"/>
            <a:chOff x="1295400" y="3460834"/>
            <a:chExt cx="1162819" cy="253916"/>
          </a:xfrm>
        </p:grpSpPr>
        <p:sp>
          <p:nvSpPr>
            <p:cNvPr id="323" name="Rounded Rectangle 322">
              <a:hlinkClick r:id="rId11" action="ppaction://hlinksldjump" highlightClick="1"/>
            </p:cNvPr>
            <p:cNvSpPr/>
            <p:nvPr userDrawn="1"/>
          </p:nvSpPr>
          <p:spPr>
            <a:xfrm>
              <a:off x="13446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>
              <a:hlinkClick r:id="rId11" action="ppaction://hlinksldjump" highlightClick="1"/>
            </p:cNvPr>
            <p:cNvSpPr txBox="1"/>
            <p:nvPr userDrawn="1"/>
          </p:nvSpPr>
          <p:spPr>
            <a:xfrm>
              <a:off x="12954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#1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91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2" name="Picture 191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194" name="Action Button: Home 193">
            <a:hlinkClick r:id="" action="ppaction://hlinkshowjump?jump=firstslide" highlightClick="1"/>
          </p:cNvPr>
          <p:cNvSpPr/>
          <p:nvPr userDrawn="1"/>
        </p:nvSpPr>
        <p:spPr>
          <a:xfrm>
            <a:off x="4479579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>
            <a:hlinkClick r:id="" action="ppaction://hlinkshowjump?jump=firstslide"/>
          </p:cNvPr>
          <p:cNvSpPr txBox="1"/>
          <p:nvPr userDrawn="1"/>
        </p:nvSpPr>
        <p:spPr>
          <a:xfrm>
            <a:off x="4182043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  <p:sp>
        <p:nvSpPr>
          <p:cNvPr id="323" name="TextBox 322"/>
          <p:cNvSpPr txBox="1"/>
          <p:nvPr userDrawn="1"/>
        </p:nvSpPr>
        <p:spPr>
          <a:xfrm>
            <a:off x="1739660" y="742950"/>
            <a:ext cx="5688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13: </a:t>
            </a:r>
            <a:r>
              <a:rPr lang="en-US" sz="1200" i="1" baseline="0" dirty="0" smtClean="0">
                <a:latin typeface="Swis721 Ex BT" panose="020B0605020202020204" pitchFamily="34" charset="0"/>
              </a:rPr>
              <a:t>Uniting the Natives</a:t>
            </a:r>
            <a:r>
              <a:rPr lang="en-US" sz="1200" i="1" dirty="0" smtClean="0">
                <a:latin typeface="Swis721 Ex BT" panose="020B0605020202020204" pitchFamily="34" charset="0"/>
              </a:rPr>
              <a:t> </a:t>
            </a:r>
            <a:r>
              <a:rPr lang="en-US" sz="1200" dirty="0" smtClean="0">
                <a:latin typeface="Swis721 Ex BT" panose="020B0605020202020204" pitchFamily="34" charset="0"/>
              </a:rPr>
              <a:t>– Combining Complex Objects</a:t>
            </a:r>
            <a:endParaRPr lang="en-US" sz="1200" dirty="0">
              <a:latin typeface="Swis721 Ex BT" panose="020B0605020202020204" pitchFamily="34" charset="0"/>
            </a:endParaRPr>
          </a:p>
        </p:txBody>
      </p:sp>
      <p:sp>
        <p:nvSpPr>
          <p:cNvPr id="324" name="Rectangle 323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197813" y="278923"/>
            <a:ext cx="689942" cy="559381"/>
            <a:chOff x="6934200" y="1653682"/>
            <a:chExt cx="689942" cy="559381"/>
          </a:xfrm>
        </p:grpSpPr>
        <p:grpSp>
          <p:nvGrpSpPr>
            <p:cNvPr id="23" name="Group 22"/>
            <p:cNvGrpSpPr/>
            <p:nvPr/>
          </p:nvGrpSpPr>
          <p:grpSpPr>
            <a:xfrm>
              <a:off x="6934200" y="1851526"/>
              <a:ext cx="52107" cy="160245"/>
              <a:chOff x="5605463" y="1097281"/>
              <a:chExt cx="195262" cy="353375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89" name="Freeform 88"/>
              <p:cNvSpPr/>
              <p:nvPr/>
            </p:nvSpPr>
            <p:spPr>
              <a:xfrm>
                <a:off x="5605463" y="1145381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flipH="1">
                <a:off x="5686428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5716189" y="114538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48324" y="114776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/>
              <p:cNvSpPr/>
              <p:nvPr/>
            </p:nvSpPr>
            <p:spPr>
              <a:xfrm>
                <a:off x="5645944" y="1097281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645944" y="1404937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572670" y="1851742"/>
              <a:ext cx="51472" cy="160245"/>
              <a:chOff x="7953368" y="1097759"/>
              <a:chExt cx="192881" cy="353375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82" name="Freeform 81"/>
              <p:cNvSpPr/>
              <p:nvPr/>
            </p:nvSpPr>
            <p:spPr>
              <a:xfrm flipH="1">
                <a:off x="7953368" y="1145859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806291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8092675" y="1145859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953371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/>
              <p:cNvSpPr/>
              <p:nvPr/>
            </p:nvSpPr>
            <p:spPr>
              <a:xfrm flipH="1">
                <a:off x="7953372" y="1097759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H="1">
                <a:off x="7953372" y="140541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8033144" y="1148240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reeform 24"/>
            <p:cNvSpPr/>
            <p:nvPr/>
          </p:nvSpPr>
          <p:spPr>
            <a:xfrm>
              <a:off x="6992263" y="1754557"/>
              <a:ext cx="573817" cy="352022"/>
            </a:xfrm>
            <a:custGeom>
              <a:avLst/>
              <a:gdLst>
                <a:gd name="connsiteX0" fmla="*/ 2381 w 2150269"/>
                <a:gd name="connsiteY0" fmla="*/ 104775 h 776287"/>
                <a:gd name="connsiteX1" fmla="*/ 483394 w 2150269"/>
                <a:gd name="connsiteY1" fmla="*/ 0 h 776287"/>
                <a:gd name="connsiteX2" fmla="*/ 1666875 w 2150269"/>
                <a:gd name="connsiteY2" fmla="*/ 0 h 776287"/>
                <a:gd name="connsiteX3" fmla="*/ 2150269 w 2150269"/>
                <a:gd name="connsiteY3" fmla="*/ 102394 h 776287"/>
                <a:gd name="connsiteX4" fmla="*/ 2150269 w 2150269"/>
                <a:gd name="connsiteY4" fmla="*/ 678656 h 776287"/>
                <a:gd name="connsiteX5" fmla="*/ 1688306 w 2150269"/>
                <a:gd name="connsiteY5" fmla="*/ 776287 h 776287"/>
                <a:gd name="connsiteX6" fmla="*/ 457200 w 2150269"/>
                <a:gd name="connsiteY6" fmla="*/ 776287 h 776287"/>
                <a:gd name="connsiteX7" fmla="*/ 0 w 2150269"/>
                <a:gd name="connsiteY7" fmla="*/ 676275 h 776287"/>
                <a:gd name="connsiteX8" fmla="*/ 2381 w 2150269"/>
                <a:gd name="connsiteY8" fmla="*/ 104775 h 7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269" h="776287">
                  <a:moveTo>
                    <a:pt x="2381" y="104775"/>
                  </a:moveTo>
                  <a:lnTo>
                    <a:pt x="483394" y="0"/>
                  </a:lnTo>
                  <a:lnTo>
                    <a:pt x="1666875" y="0"/>
                  </a:lnTo>
                  <a:lnTo>
                    <a:pt x="2150269" y="102394"/>
                  </a:lnTo>
                  <a:lnTo>
                    <a:pt x="2150269" y="678656"/>
                  </a:lnTo>
                  <a:lnTo>
                    <a:pt x="1688306" y="776287"/>
                  </a:lnTo>
                  <a:lnTo>
                    <a:pt x="457200" y="776287"/>
                  </a:lnTo>
                  <a:lnTo>
                    <a:pt x="0" y="676275"/>
                  </a:lnTo>
                  <a:cubicBezTo>
                    <a:pt x="794" y="485775"/>
                    <a:pt x="1587" y="295275"/>
                    <a:pt x="2381" y="104775"/>
                  </a:cubicBez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 rot="20887822">
              <a:off x="7001769" y="1680507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76" name="Freeform 75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57701" y="1653682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70" name="Freeform 69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Freeform 73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632147">
              <a:off x="7456645" y="1676603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64" name="Freeform 63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1582596">
              <a:off x="6991632" y="2089331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58" name="Freeform 57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0800000">
              <a:off x="7157701" y="2125598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52" name="Freeform 51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0029439">
              <a:off x="7466113" y="2097655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46" name="Freeform 45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301172" y="1653682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40" name="Freeform 39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7301172" y="2125598"/>
              <a:ext cx="94301" cy="87465"/>
              <a:chOff x="6169343" y="1023463"/>
              <a:chExt cx="353376" cy="19288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34" name="Freeform 33"/>
              <p:cNvSpPr/>
              <p:nvPr/>
            </p:nvSpPr>
            <p:spPr>
              <a:xfrm rot="5400000">
                <a:off x="6249591" y="991316"/>
                <a:ext cx="192881" cy="257175"/>
              </a:xfrm>
              <a:custGeom>
                <a:avLst/>
                <a:gdLst>
                  <a:gd name="connsiteX0" fmla="*/ 2381 w 192881"/>
                  <a:gd name="connsiteY0" fmla="*/ 0 h 257175"/>
                  <a:gd name="connsiteX1" fmla="*/ 192881 w 192881"/>
                  <a:gd name="connsiteY1" fmla="*/ 0 h 257175"/>
                  <a:gd name="connsiteX2" fmla="*/ 192881 w 192881"/>
                  <a:gd name="connsiteY2" fmla="*/ 257175 h 257175"/>
                  <a:gd name="connsiteX3" fmla="*/ 0 w 192881"/>
                  <a:gd name="connsiteY3" fmla="*/ 257175 h 257175"/>
                  <a:gd name="connsiteX4" fmla="*/ 2381 w 192881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81" h="257175">
                    <a:moveTo>
                      <a:pt x="2381" y="0"/>
                    </a:moveTo>
                    <a:lnTo>
                      <a:pt x="192881" y="0"/>
                    </a:lnTo>
                    <a:lnTo>
                      <a:pt x="192881" y="257175"/>
                    </a:lnTo>
                    <a:lnTo>
                      <a:pt x="0" y="257175"/>
                    </a:lnTo>
                    <a:cubicBezTo>
                      <a:pt x="794" y="171450"/>
                      <a:pt x="1587" y="85725"/>
                      <a:pt x="2381" y="0"/>
                    </a:cubicBez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 flipH="1">
                <a:off x="6342460" y="977031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>
                <a:off x="6344841" y="1006792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>
                <a:off x="6342460" y="938927"/>
                <a:ext cx="2381" cy="25717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 rot="5400000">
                <a:off x="6422469" y="1116094"/>
                <a:ext cx="154781" cy="45719"/>
              </a:xfrm>
              <a:custGeom>
                <a:avLst/>
                <a:gdLst>
                  <a:gd name="connsiteX0" fmla="*/ 0 w 154781"/>
                  <a:gd name="connsiteY0" fmla="*/ 80963 h 85725"/>
                  <a:gd name="connsiteX1" fmla="*/ 0 w 154781"/>
                  <a:gd name="connsiteY1" fmla="*/ 0 h 85725"/>
                  <a:gd name="connsiteX2" fmla="*/ 154781 w 154781"/>
                  <a:gd name="connsiteY2" fmla="*/ 0 h 85725"/>
                  <a:gd name="connsiteX3" fmla="*/ 154781 w 154781"/>
                  <a:gd name="connsiteY3" fmla="*/ 85725 h 85725"/>
                  <a:gd name="connsiteX4" fmla="*/ 0 w 154781"/>
                  <a:gd name="connsiteY4" fmla="*/ 809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85725">
                    <a:moveTo>
                      <a:pt x="0" y="80963"/>
                    </a:moveTo>
                    <a:lnTo>
                      <a:pt x="0" y="0"/>
                    </a:lnTo>
                    <a:lnTo>
                      <a:pt x="154781" y="0"/>
                    </a:lnTo>
                    <a:lnTo>
                      <a:pt x="154781" y="85725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6119575" y="1120855"/>
                <a:ext cx="145256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5" name="Group 94"/>
          <p:cNvGrpSpPr/>
          <p:nvPr userDrawn="1"/>
        </p:nvGrpSpPr>
        <p:grpSpPr>
          <a:xfrm>
            <a:off x="196724" y="274705"/>
            <a:ext cx="503308" cy="577704"/>
            <a:chOff x="1476029" y="1114636"/>
            <a:chExt cx="503308" cy="577704"/>
          </a:xfrm>
        </p:grpSpPr>
        <p:grpSp>
          <p:nvGrpSpPr>
            <p:cNvPr id="96" name="Group 95"/>
            <p:cNvGrpSpPr/>
            <p:nvPr/>
          </p:nvGrpSpPr>
          <p:grpSpPr>
            <a:xfrm>
              <a:off x="1476029" y="1114636"/>
              <a:ext cx="82510" cy="122916"/>
              <a:chOff x="-4938462" y="1123950"/>
              <a:chExt cx="762000" cy="7620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-47561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-49146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-48622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-45574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endCxn id="113" idx="4"/>
              </p:cNvCxnSpPr>
              <p:nvPr/>
            </p:nvCxnSpPr>
            <p:spPr>
              <a:xfrm flipH="1">
                <a:off x="-45656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/>
              <p:cNvSpPr/>
              <p:nvPr/>
            </p:nvSpPr>
            <p:spPr>
              <a:xfrm>
                <a:off x="-49384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896827" y="1114636"/>
              <a:ext cx="82510" cy="122916"/>
              <a:chOff x="-1052262" y="1123950"/>
              <a:chExt cx="762000" cy="7620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-1052262" y="1123950"/>
                <a:ext cx="762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-869937" y="1299625"/>
                <a:ext cx="381000" cy="380999"/>
              </a:xfrm>
              <a:prstGeom prst="ellipse">
                <a:avLst/>
              </a:prstGeom>
              <a:solidFill>
                <a:srgbClr val="E59C9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-1028469" y="1137767"/>
                <a:ext cx="698063" cy="7047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-976062" y="1299625"/>
                <a:ext cx="304800" cy="190499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-671262" y="1352550"/>
                <a:ext cx="304800" cy="137574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endCxn id="108" idx="4"/>
              </p:cNvCxnSpPr>
              <p:nvPr/>
            </p:nvCxnSpPr>
            <p:spPr>
              <a:xfrm flipH="1">
                <a:off x="-679437" y="1490124"/>
                <a:ext cx="8175" cy="352357"/>
              </a:xfrm>
              <a:prstGeom prst="line">
                <a:avLst/>
              </a:prstGeom>
              <a:ln w="95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1586874" y="1118854"/>
              <a:ext cx="291940" cy="573486"/>
              <a:chOff x="-3914775" y="1150100"/>
              <a:chExt cx="2696155" cy="3555250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-3902375" y="1985425"/>
                <a:ext cx="2676525" cy="2628900"/>
              </a:xfrm>
              <a:custGeom>
                <a:avLst/>
                <a:gdLst>
                  <a:gd name="connsiteX0" fmla="*/ 0 w 2676525"/>
                  <a:gd name="connsiteY0" fmla="*/ 2628900 h 2628900"/>
                  <a:gd name="connsiteX1" fmla="*/ 0 w 2676525"/>
                  <a:gd name="connsiteY1" fmla="*/ 0 h 2628900"/>
                  <a:gd name="connsiteX2" fmla="*/ 1838325 w 2676525"/>
                  <a:gd name="connsiteY2" fmla="*/ 0 h 2628900"/>
                  <a:gd name="connsiteX3" fmla="*/ 1838325 w 2676525"/>
                  <a:gd name="connsiteY3" fmla="*/ 857250 h 2628900"/>
                  <a:gd name="connsiteX4" fmla="*/ 2676525 w 2676525"/>
                  <a:gd name="connsiteY4" fmla="*/ 857250 h 2628900"/>
                  <a:gd name="connsiteX5" fmla="*/ 2676525 w 2676525"/>
                  <a:gd name="connsiteY5" fmla="*/ 2628900 h 2628900"/>
                  <a:gd name="connsiteX6" fmla="*/ 0 w 2676525"/>
                  <a:gd name="connsiteY6" fmla="*/ 2628900 h 262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6525" h="2628900">
                    <a:moveTo>
                      <a:pt x="0" y="2628900"/>
                    </a:moveTo>
                    <a:lnTo>
                      <a:pt x="0" y="0"/>
                    </a:lnTo>
                    <a:lnTo>
                      <a:pt x="1838325" y="0"/>
                    </a:lnTo>
                    <a:lnTo>
                      <a:pt x="1838325" y="857250"/>
                    </a:lnTo>
                    <a:lnTo>
                      <a:pt x="2676525" y="857250"/>
                    </a:lnTo>
                    <a:lnTo>
                      <a:pt x="2676525" y="262890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-3902825" y="1995355"/>
                <a:ext cx="2682910" cy="844062"/>
              </a:xfrm>
              <a:custGeom>
                <a:avLst/>
                <a:gdLst>
                  <a:gd name="connsiteX0" fmla="*/ 0 w 2682910"/>
                  <a:gd name="connsiteY0" fmla="*/ 0 h 844062"/>
                  <a:gd name="connsiteX1" fmla="*/ 1833824 w 2682910"/>
                  <a:gd name="connsiteY1" fmla="*/ 0 h 844062"/>
                  <a:gd name="connsiteX2" fmla="*/ 1833824 w 2682910"/>
                  <a:gd name="connsiteY2" fmla="*/ 844062 h 844062"/>
                  <a:gd name="connsiteX3" fmla="*/ 2682910 w 2682910"/>
                  <a:gd name="connsiteY3" fmla="*/ 844062 h 844062"/>
                  <a:gd name="connsiteX4" fmla="*/ 1853921 w 2682910"/>
                  <a:gd name="connsiteY4" fmla="*/ 15073 h 844062"/>
                  <a:gd name="connsiteX5" fmla="*/ 0 w 2682910"/>
                  <a:gd name="connsiteY5" fmla="*/ 0 h 84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2910" h="844062">
                    <a:moveTo>
                      <a:pt x="0" y="0"/>
                    </a:moveTo>
                    <a:lnTo>
                      <a:pt x="1833824" y="0"/>
                    </a:lnTo>
                    <a:lnTo>
                      <a:pt x="1833824" y="844062"/>
                    </a:lnTo>
                    <a:lnTo>
                      <a:pt x="2682910" y="844062"/>
                    </a:lnTo>
                    <a:lnTo>
                      <a:pt x="1853921" y="150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-3914775" y="4619625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-3903119" y="1232189"/>
                <a:ext cx="2672862" cy="1589009"/>
              </a:xfrm>
              <a:custGeom>
                <a:avLst/>
                <a:gdLst>
                  <a:gd name="connsiteX0" fmla="*/ 0 w 2672862"/>
                  <a:gd name="connsiteY0" fmla="*/ 764131 h 1589009"/>
                  <a:gd name="connsiteX1" fmla="*/ 0 w 2672862"/>
                  <a:gd name="connsiteY1" fmla="*/ 0 h 1589009"/>
                  <a:gd name="connsiteX2" fmla="*/ 2672862 w 2672862"/>
                  <a:gd name="connsiteY2" fmla="*/ 0 h 1589009"/>
                  <a:gd name="connsiteX3" fmla="*/ 2672862 w 2672862"/>
                  <a:gd name="connsiteY3" fmla="*/ 1589009 h 1589009"/>
                  <a:gd name="connsiteX4" fmla="*/ 1822406 w 2672862"/>
                  <a:gd name="connsiteY4" fmla="*/ 754539 h 1589009"/>
                  <a:gd name="connsiteX5" fmla="*/ 0 w 2672862"/>
                  <a:gd name="connsiteY5" fmla="*/ 764131 h 158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2862" h="1589009">
                    <a:moveTo>
                      <a:pt x="0" y="764131"/>
                    </a:moveTo>
                    <a:lnTo>
                      <a:pt x="0" y="0"/>
                    </a:lnTo>
                    <a:lnTo>
                      <a:pt x="2672862" y="0"/>
                    </a:lnTo>
                    <a:lnTo>
                      <a:pt x="2672862" y="1589009"/>
                    </a:lnTo>
                    <a:lnTo>
                      <a:pt x="1822406" y="754539"/>
                    </a:lnTo>
                    <a:lnTo>
                      <a:pt x="0" y="7641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-3914195" y="1150100"/>
                <a:ext cx="2695575" cy="85725"/>
              </a:xfrm>
              <a:custGeom>
                <a:avLst/>
                <a:gdLst>
                  <a:gd name="connsiteX0" fmla="*/ 0 w 2695575"/>
                  <a:gd name="connsiteY0" fmla="*/ 85725 h 85725"/>
                  <a:gd name="connsiteX1" fmla="*/ 0 w 2695575"/>
                  <a:gd name="connsiteY1" fmla="*/ 0 h 85725"/>
                  <a:gd name="connsiteX2" fmla="*/ 2695575 w 2695575"/>
                  <a:gd name="connsiteY2" fmla="*/ 0 h 85725"/>
                  <a:gd name="connsiteX3" fmla="*/ 2695575 w 2695575"/>
                  <a:gd name="connsiteY3" fmla="*/ 85725 h 85725"/>
                  <a:gd name="connsiteX4" fmla="*/ 0 w 2695575"/>
                  <a:gd name="connsiteY4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575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2695575" y="0"/>
                    </a:lnTo>
                    <a:lnTo>
                      <a:pt x="2695575" y="85725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-3746456" y="1487833"/>
                <a:ext cx="1081339" cy="484909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-2466475" y="1499465"/>
                <a:ext cx="1029499" cy="671413"/>
              </a:xfrm>
              <a:custGeom>
                <a:avLst/>
                <a:gdLst>
                  <a:gd name="connsiteX0" fmla="*/ 0 w 1029499"/>
                  <a:gd name="connsiteY0" fmla="*/ 498764 h 671413"/>
                  <a:gd name="connsiteX1" fmla="*/ 0 w 1029499"/>
                  <a:gd name="connsiteY1" fmla="*/ 498764 h 671413"/>
                  <a:gd name="connsiteX2" fmla="*/ 9591 w 1029499"/>
                  <a:gd name="connsiteY2" fmla="*/ 0 h 671413"/>
                  <a:gd name="connsiteX3" fmla="*/ 1029499 w 1029499"/>
                  <a:gd name="connsiteY3" fmla="*/ 0 h 671413"/>
                  <a:gd name="connsiteX4" fmla="*/ 1029499 w 1029499"/>
                  <a:gd name="connsiteY4" fmla="*/ 671413 h 671413"/>
                  <a:gd name="connsiteX5" fmla="*/ 591482 w 1029499"/>
                  <a:gd name="connsiteY5" fmla="*/ 671413 h 671413"/>
                  <a:gd name="connsiteX6" fmla="*/ 406044 w 1029499"/>
                  <a:gd name="connsiteY6" fmla="*/ 495566 h 671413"/>
                  <a:gd name="connsiteX7" fmla="*/ 0 w 1029499"/>
                  <a:gd name="connsiteY7" fmla="*/ 498764 h 67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9499" h="671413">
                    <a:moveTo>
                      <a:pt x="0" y="498764"/>
                    </a:moveTo>
                    <a:lnTo>
                      <a:pt x="0" y="498764"/>
                    </a:lnTo>
                    <a:lnTo>
                      <a:pt x="9591" y="0"/>
                    </a:lnTo>
                    <a:lnTo>
                      <a:pt x="1029499" y="0"/>
                    </a:lnTo>
                    <a:lnTo>
                      <a:pt x="1029499" y="671413"/>
                    </a:lnTo>
                    <a:lnTo>
                      <a:pt x="591482" y="671413"/>
                    </a:lnTo>
                    <a:lnTo>
                      <a:pt x="406044" y="495566"/>
                    </a:lnTo>
                    <a:lnTo>
                      <a:pt x="0" y="4987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8" name="Group 117"/>
          <p:cNvGrpSpPr/>
          <p:nvPr userDrawn="1"/>
        </p:nvGrpSpPr>
        <p:grpSpPr>
          <a:xfrm>
            <a:off x="8175469" y="4476892"/>
            <a:ext cx="727306" cy="326840"/>
            <a:chOff x="6414776" y="2876550"/>
            <a:chExt cx="727306" cy="40855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6414776" y="3087721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415893" y="2916098"/>
              <a:ext cx="16753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6787500" y="2876550"/>
              <a:ext cx="148859" cy="3595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943649" y="2876550"/>
              <a:ext cx="198433" cy="34318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414776" y="2876550"/>
              <a:ext cx="167728" cy="211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414776" y="2876550"/>
              <a:ext cx="168655" cy="40855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6585999" y="2876550"/>
              <a:ext cx="196092" cy="326840"/>
              <a:chOff x="547456" y="3379433"/>
              <a:chExt cx="1914618" cy="1278384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47456" y="3379433"/>
                <a:ext cx="1914618" cy="1278384"/>
              </a:xfrm>
              <a:custGeom>
                <a:avLst/>
                <a:gdLst>
                  <a:gd name="connsiteX0" fmla="*/ 0 w 1914618"/>
                  <a:gd name="connsiteY0" fmla="*/ 0 h 1278384"/>
                  <a:gd name="connsiteX1" fmla="*/ 0 w 1914618"/>
                  <a:gd name="connsiteY1" fmla="*/ 0 h 1278384"/>
                  <a:gd name="connsiteX2" fmla="*/ 1914618 w 1914618"/>
                  <a:gd name="connsiteY2" fmla="*/ 0 h 1278384"/>
                  <a:gd name="connsiteX3" fmla="*/ 1914618 w 1914618"/>
                  <a:gd name="connsiteY3" fmla="*/ 1278384 h 1278384"/>
                  <a:gd name="connsiteX4" fmla="*/ 5919 w 1914618"/>
                  <a:gd name="connsiteY4" fmla="*/ 1278384 h 1278384"/>
                  <a:gd name="connsiteX5" fmla="*/ 0 w 1914618"/>
                  <a:gd name="connsiteY5" fmla="*/ 0 h 127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4618" h="1278384">
                    <a:moveTo>
                      <a:pt x="0" y="0"/>
                    </a:moveTo>
                    <a:lnTo>
                      <a:pt x="0" y="0"/>
                    </a:lnTo>
                    <a:lnTo>
                      <a:pt x="1914618" y="0"/>
                    </a:lnTo>
                    <a:lnTo>
                      <a:pt x="1914618" y="1278384"/>
                    </a:lnTo>
                    <a:lnTo>
                      <a:pt x="5919" y="1278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63585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468880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669476" y="3486150"/>
                <a:ext cx="76200" cy="76200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74685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849944" y="4011176"/>
                <a:ext cx="190633" cy="19063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679882" y="3638550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545080" y="3637995"/>
                <a:ext cx="783080" cy="914400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4" name="Group 133"/>
          <p:cNvGrpSpPr/>
          <p:nvPr userDrawn="1"/>
        </p:nvGrpSpPr>
        <p:grpSpPr>
          <a:xfrm>
            <a:off x="235774" y="4342166"/>
            <a:ext cx="601232" cy="527875"/>
            <a:chOff x="1860692" y="3425327"/>
            <a:chExt cx="601232" cy="527875"/>
          </a:xfrm>
        </p:grpSpPr>
        <p:sp>
          <p:nvSpPr>
            <p:cNvPr id="135" name="Freeform 134"/>
            <p:cNvSpPr/>
            <p:nvPr/>
          </p:nvSpPr>
          <p:spPr>
            <a:xfrm>
              <a:off x="1860692" y="3783125"/>
              <a:ext cx="45540" cy="48926"/>
            </a:xfrm>
            <a:custGeom>
              <a:avLst/>
              <a:gdLst>
                <a:gd name="connsiteX0" fmla="*/ 0 w 292052"/>
                <a:gd name="connsiteY0" fmla="*/ 0 h 146026"/>
                <a:gd name="connsiteX1" fmla="*/ 292052 w 292052"/>
                <a:gd name="connsiteY1" fmla="*/ 0 h 146026"/>
                <a:gd name="connsiteX2" fmla="*/ 146026 w 292052"/>
                <a:gd name="connsiteY2" fmla="*/ 146026 h 146026"/>
                <a:gd name="connsiteX3" fmla="*/ 0 w 292052"/>
                <a:gd name="connsiteY3" fmla="*/ 0 h 1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52" h="146026">
                  <a:moveTo>
                    <a:pt x="0" y="0"/>
                  </a:moveTo>
                  <a:lnTo>
                    <a:pt x="292052" y="0"/>
                  </a:lnTo>
                  <a:lnTo>
                    <a:pt x="146026" y="146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911381" y="3671415"/>
              <a:ext cx="74851" cy="1253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317173" y="3886802"/>
              <a:ext cx="26565" cy="66400"/>
            </a:xfrm>
            <a:custGeom>
              <a:avLst/>
              <a:gdLst>
                <a:gd name="connsiteX0" fmla="*/ 0 w 170363"/>
                <a:gd name="connsiteY0" fmla="*/ 198178 h 198178"/>
                <a:gd name="connsiteX1" fmla="*/ 0 w 170363"/>
                <a:gd name="connsiteY1" fmla="*/ 0 h 198178"/>
                <a:gd name="connsiteX2" fmla="*/ 170363 w 170363"/>
                <a:gd name="connsiteY2" fmla="*/ 104304 h 198178"/>
                <a:gd name="connsiteX3" fmla="*/ 0 w 170363"/>
                <a:gd name="connsiteY3" fmla="*/ 198178 h 19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63" h="198178">
                  <a:moveTo>
                    <a:pt x="0" y="198178"/>
                  </a:moveTo>
                  <a:lnTo>
                    <a:pt x="0" y="0"/>
                  </a:lnTo>
                  <a:lnTo>
                    <a:pt x="170363" y="104304"/>
                  </a:lnTo>
                  <a:lnTo>
                    <a:pt x="0" y="1981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2052926" y="3728258"/>
              <a:ext cx="7129" cy="153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307809" y="380214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171" name="Freeform 170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0" name="Straight Connector 139"/>
            <p:cNvCxnSpPr/>
            <p:nvPr/>
          </p:nvCxnSpPr>
          <p:spPr>
            <a:xfrm flipV="1">
              <a:off x="1883462" y="3735916"/>
              <a:ext cx="0" cy="460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1883462" y="3734083"/>
              <a:ext cx="2792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6" idx="6"/>
            </p:cNvCxnSpPr>
            <p:nvPr/>
          </p:nvCxnSpPr>
          <p:spPr>
            <a:xfrm>
              <a:off x="1986232" y="3734083"/>
              <a:ext cx="145530" cy="18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129051" y="3643554"/>
              <a:ext cx="0" cy="1884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 143"/>
            <p:cNvSpPr/>
            <p:nvPr/>
          </p:nvSpPr>
          <p:spPr>
            <a:xfrm>
              <a:off x="2043393" y="3484908"/>
              <a:ext cx="26565" cy="251621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Freeform 144"/>
            <p:cNvSpPr/>
            <p:nvPr/>
          </p:nvSpPr>
          <p:spPr>
            <a:xfrm rot="5400000">
              <a:off x="2201521" y="3861499"/>
              <a:ext cx="57081" cy="117102"/>
            </a:xfrm>
            <a:custGeom>
              <a:avLst/>
              <a:gdLst>
                <a:gd name="connsiteX0" fmla="*/ 83443 w 170363"/>
                <a:gd name="connsiteY0" fmla="*/ 0 h 750991"/>
                <a:gd name="connsiteX1" fmla="*/ 83443 w 170363"/>
                <a:gd name="connsiteY1" fmla="*/ 163410 h 750991"/>
                <a:gd name="connsiteX2" fmla="*/ 3476 w 170363"/>
                <a:gd name="connsiteY2" fmla="*/ 201655 h 750991"/>
                <a:gd name="connsiteX3" fmla="*/ 163409 w 170363"/>
                <a:gd name="connsiteY3" fmla="*/ 274668 h 750991"/>
                <a:gd name="connsiteX4" fmla="*/ 0 w 170363"/>
                <a:gd name="connsiteY4" fmla="*/ 337251 h 750991"/>
                <a:gd name="connsiteX5" fmla="*/ 166886 w 170363"/>
                <a:gd name="connsiteY5" fmla="*/ 413740 h 750991"/>
                <a:gd name="connsiteX6" fmla="*/ 3476 w 170363"/>
                <a:gd name="connsiteY6" fmla="*/ 476323 h 750991"/>
                <a:gd name="connsiteX7" fmla="*/ 170363 w 170363"/>
                <a:gd name="connsiteY7" fmla="*/ 545859 h 750991"/>
                <a:gd name="connsiteX8" fmla="*/ 86920 w 170363"/>
                <a:gd name="connsiteY8" fmla="*/ 584104 h 750991"/>
                <a:gd name="connsiteX9" fmla="*/ 86920 w 170363"/>
                <a:gd name="connsiteY9" fmla="*/ 750991 h 7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63" h="750991">
                  <a:moveTo>
                    <a:pt x="83443" y="0"/>
                  </a:moveTo>
                  <a:lnTo>
                    <a:pt x="83443" y="163410"/>
                  </a:lnTo>
                  <a:lnTo>
                    <a:pt x="3476" y="201655"/>
                  </a:lnTo>
                  <a:lnTo>
                    <a:pt x="163409" y="274668"/>
                  </a:lnTo>
                  <a:lnTo>
                    <a:pt x="0" y="337251"/>
                  </a:lnTo>
                  <a:lnTo>
                    <a:pt x="166886" y="413740"/>
                  </a:lnTo>
                  <a:lnTo>
                    <a:pt x="3476" y="476323"/>
                  </a:lnTo>
                  <a:lnTo>
                    <a:pt x="170363" y="545859"/>
                  </a:lnTo>
                  <a:lnTo>
                    <a:pt x="86920" y="584104"/>
                  </a:lnTo>
                  <a:lnTo>
                    <a:pt x="86920" y="75099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129051" y="3779630"/>
              <a:ext cx="43913" cy="140954"/>
            </a:xfrm>
            <a:custGeom>
              <a:avLst/>
              <a:gdLst>
                <a:gd name="connsiteX0" fmla="*/ 0 w 281621"/>
                <a:gd name="connsiteY0" fmla="*/ 0 h 420694"/>
                <a:gd name="connsiteX1" fmla="*/ 281621 w 281621"/>
                <a:gd name="connsiteY1" fmla="*/ 149503 h 420694"/>
                <a:gd name="connsiteX2" fmla="*/ 281621 w 281621"/>
                <a:gd name="connsiteY2" fmla="*/ 420694 h 42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621" h="420694">
                  <a:moveTo>
                    <a:pt x="0" y="0"/>
                  </a:moveTo>
                  <a:lnTo>
                    <a:pt x="281621" y="149503"/>
                  </a:lnTo>
                  <a:lnTo>
                    <a:pt x="281621" y="4206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287355" y="3486073"/>
              <a:ext cx="174569" cy="434512"/>
            </a:xfrm>
            <a:custGeom>
              <a:avLst/>
              <a:gdLst>
                <a:gd name="connsiteX0" fmla="*/ 0 w 1119532"/>
                <a:gd name="connsiteY0" fmla="*/ 1296849 h 1296849"/>
                <a:gd name="connsiteX1" fmla="*/ 1119532 w 1119532"/>
                <a:gd name="connsiteY1" fmla="*/ 1296849 h 1296849"/>
                <a:gd name="connsiteX2" fmla="*/ 1119532 w 1119532"/>
                <a:gd name="connsiteY2" fmla="*/ 0 h 1296849"/>
                <a:gd name="connsiteX3" fmla="*/ 938738 w 1119532"/>
                <a:gd name="connsiteY3" fmla="*/ 0 h 12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532" h="1296849">
                  <a:moveTo>
                    <a:pt x="0" y="1296849"/>
                  </a:moveTo>
                  <a:lnTo>
                    <a:pt x="1119532" y="1296849"/>
                  </a:lnTo>
                  <a:lnTo>
                    <a:pt x="1119532" y="0"/>
                  </a:lnTo>
                  <a:lnTo>
                    <a:pt x="93873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345815" y="3886802"/>
              <a:ext cx="0" cy="664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4" idx="0"/>
            </p:cNvCxnSpPr>
            <p:nvPr/>
          </p:nvCxnSpPr>
          <p:spPr>
            <a:xfrm>
              <a:off x="2056404" y="3484908"/>
              <a:ext cx="317327" cy="20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149"/>
            <p:cNvSpPr/>
            <p:nvPr/>
          </p:nvSpPr>
          <p:spPr>
            <a:xfrm rot="11881790">
              <a:off x="2131987" y="3659116"/>
              <a:ext cx="20601" cy="38442"/>
            </a:xfrm>
            <a:custGeom>
              <a:avLst/>
              <a:gdLst>
                <a:gd name="connsiteX0" fmla="*/ 0 w 132119"/>
                <a:gd name="connsiteY0" fmla="*/ 66060 h 114735"/>
                <a:gd name="connsiteX1" fmla="*/ 38245 w 132119"/>
                <a:gd name="connsiteY1" fmla="*/ 48676 h 114735"/>
                <a:gd name="connsiteX2" fmla="*/ 83443 w 132119"/>
                <a:gd name="connsiteY2" fmla="*/ 31292 h 114735"/>
                <a:gd name="connsiteX3" fmla="*/ 132119 w 132119"/>
                <a:gd name="connsiteY3" fmla="*/ 0 h 114735"/>
                <a:gd name="connsiteX4" fmla="*/ 100827 w 132119"/>
                <a:gd name="connsiteY4" fmla="*/ 38245 h 114735"/>
                <a:gd name="connsiteX5" fmla="*/ 83443 w 132119"/>
                <a:gd name="connsiteY5" fmla="*/ 73013 h 114735"/>
                <a:gd name="connsiteX6" fmla="*/ 59106 w 132119"/>
                <a:gd name="connsiteY6" fmla="*/ 114735 h 114735"/>
                <a:gd name="connsiteX7" fmla="*/ 0 w 132119"/>
                <a:gd name="connsiteY7" fmla="*/ 66060 h 1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19" h="114735">
                  <a:moveTo>
                    <a:pt x="0" y="66060"/>
                  </a:moveTo>
                  <a:lnTo>
                    <a:pt x="38245" y="48676"/>
                  </a:lnTo>
                  <a:lnTo>
                    <a:pt x="83443" y="31292"/>
                  </a:lnTo>
                  <a:lnTo>
                    <a:pt x="132119" y="0"/>
                  </a:lnTo>
                  <a:lnTo>
                    <a:pt x="100827" y="38245"/>
                  </a:lnTo>
                  <a:lnTo>
                    <a:pt x="83443" y="73013"/>
                  </a:lnTo>
                  <a:lnTo>
                    <a:pt x="59106" y="114735"/>
                  </a:lnTo>
                  <a:lnTo>
                    <a:pt x="0" y="660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2165781" y="3474158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2165781" y="3599482"/>
              <a:ext cx="11882" cy="255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>
            <a:xfrm rot="11881790">
              <a:off x="2150185" y="3648529"/>
              <a:ext cx="10843" cy="26793"/>
            </a:xfrm>
            <a:custGeom>
              <a:avLst/>
              <a:gdLst>
                <a:gd name="connsiteX0" fmla="*/ 69536 w 69536"/>
                <a:gd name="connsiteY0" fmla="*/ 0 h 79967"/>
                <a:gd name="connsiteX1" fmla="*/ 0 w 69536"/>
                <a:gd name="connsiteY1" fmla="*/ 79967 h 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6" h="79967">
                  <a:moveTo>
                    <a:pt x="69536" y="0"/>
                  </a:moveTo>
                  <a:lnTo>
                    <a:pt x="0" y="7996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151820" y="3500052"/>
              <a:ext cx="19517" cy="166582"/>
            </a:xfrm>
            <a:custGeom>
              <a:avLst/>
              <a:gdLst>
                <a:gd name="connsiteX0" fmla="*/ 125165 w 125165"/>
                <a:gd name="connsiteY0" fmla="*/ 0 h 497183"/>
                <a:gd name="connsiteX1" fmla="*/ 125165 w 125165"/>
                <a:gd name="connsiteY1" fmla="*/ 424170 h 497183"/>
                <a:gd name="connsiteX2" fmla="*/ 0 w 125165"/>
                <a:gd name="connsiteY2" fmla="*/ 497183 h 49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65" h="497183">
                  <a:moveTo>
                    <a:pt x="125165" y="0"/>
                  </a:moveTo>
                  <a:lnTo>
                    <a:pt x="125165" y="424170"/>
                  </a:lnTo>
                  <a:lnTo>
                    <a:pt x="0" y="49718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2374639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2385820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409584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433348" y="3462508"/>
              <a:ext cx="0" cy="510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398403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422167" y="3425327"/>
              <a:ext cx="0" cy="1324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928143" y="3716652"/>
              <a:ext cx="0" cy="396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/>
            <p:cNvGrpSpPr/>
            <p:nvPr/>
          </p:nvGrpSpPr>
          <p:grpSpPr>
            <a:xfrm>
              <a:off x="1941588" y="3717916"/>
              <a:ext cx="18469" cy="39685"/>
              <a:chOff x="1523593" y="-1321110"/>
              <a:chExt cx="118444" cy="118444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2352215" y="3501217"/>
              <a:ext cx="18469" cy="39685"/>
              <a:chOff x="1523593" y="-1321110"/>
              <a:chExt cx="118444" cy="118444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1582815" y="-1321110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>
                <a:off x="1582815" y="-1329013"/>
                <a:ext cx="0" cy="11844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2337508" y="3805752"/>
              <a:ext cx="26023" cy="57081"/>
              <a:chOff x="4095097" y="-1054557"/>
              <a:chExt cx="166887" cy="170364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/>
            </p:nvSpPr>
            <p:spPr>
              <a:xfrm>
                <a:off x="4129865" y="-1054557"/>
                <a:ext cx="132119" cy="114735"/>
              </a:xfrm>
              <a:custGeom>
                <a:avLst/>
                <a:gdLst>
                  <a:gd name="connsiteX0" fmla="*/ 0 w 132119"/>
                  <a:gd name="connsiteY0" fmla="*/ 66060 h 114735"/>
                  <a:gd name="connsiteX1" fmla="*/ 38245 w 132119"/>
                  <a:gd name="connsiteY1" fmla="*/ 48676 h 114735"/>
                  <a:gd name="connsiteX2" fmla="*/ 83443 w 132119"/>
                  <a:gd name="connsiteY2" fmla="*/ 31292 h 114735"/>
                  <a:gd name="connsiteX3" fmla="*/ 132119 w 132119"/>
                  <a:gd name="connsiteY3" fmla="*/ 0 h 114735"/>
                  <a:gd name="connsiteX4" fmla="*/ 100827 w 132119"/>
                  <a:gd name="connsiteY4" fmla="*/ 38245 h 114735"/>
                  <a:gd name="connsiteX5" fmla="*/ 83443 w 132119"/>
                  <a:gd name="connsiteY5" fmla="*/ 73013 h 114735"/>
                  <a:gd name="connsiteX6" fmla="*/ 59106 w 132119"/>
                  <a:gd name="connsiteY6" fmla="*/ 114735 h 114735"/>
                  <a:gd name="connsiteX7" fmla="*/ 0 w 132119"/>
                  <a:gd name="connsiteY7" fmla="*/ 66060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19" h="114735">
                    <a:moveTo>
                      <a:pt x="0" y="66060"/>
                    </a:moveTo>
                    <a:lnTo>
                      <a:pt x="38245" y="48676"/>
                    </a:lnTo>
                    <a:lnTo>
                      <a:pt x="83443" y="31292"/>
                    </a:lnTo>
                    <a:lnTo>
                      <a:pt x="132119" y="0"/>
                    </a:lnTo>
                    <a:lnTo>
                      <a:pt x="100827" y="38245"/>
                    </a:lnTo>
                    <a:lnTo>
                      <a:pt x="83443" y="73013"/>
                    </a:lnTo>
                    <a:lnTo>
                      <a:pt x="59106" y="114735"/>
                    </a:lnTo>
                    <a:lnTo>
                      <a:pt x="0" y="6606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4095097" y="-964160"/>
                <a:ext cx="69536" cy="79967"/>
              </a:xfrm>
              <a:custGeom>
                <a:avLst/>
                <a:gdLst>
                  <a:gd name="connsiteX0" fmla="*/ 69536 w 69536"/>
                  <a:gd name="connsiteY0" fmla="*/ 0 h 79967"/>
                  <a:gd name="connsiteX1" fmla="*/ 0 w 69536"/>
                  <a:gd name="connsiteY1" fmla="*/ 79967 h 7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536" h="79967">
                    <a:moveTo>
                      <a:pt x="69536" y="0"/>
                    </a:moveTo>
                    <a:lnTo>
                      <a:pt x="0" y="79967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26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2" name="Picture 191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194" name="Action Button: Home 193">
            <a:hlinkClick r:id="" action="ppaction://hlinkshowjump?jump=firstslide" highlightClick="1"/>
          </p:cNvPr>
          <p:cNvSpPr/>
          <p:nvPr userDrawn="1"/>
        </p:nvSpPr>
        <p:spPr>
          <a:xfrm>
            <a:off x="4479579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>
            <a:hlinkClick r:id="" action="ppaction://hlinkshowjump?jump=firstslide"/>
          </p:cNvPr>
          <p:cNvSpPr txBox="1"/>
          <p:nvPr userDrawn="1"/>
        </p:nvSpPr>
        <p:spPr>
          <a:xfrm>
            <a:off x="4182043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3379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EF30A-2C21-4601-AEAB-B1011FAB4C00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9" r:id="rId3"/>
    <p:sldLayoutId id="2147483700" r:id="rId4"/>
    <p:sldLayoutId id="2147483701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381000" y="2928758"/>
            <a:ext cx="8458200" cy="13193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Quiz : Part </a:t>
            </a:r>
            <a:r>
              <a:rPr lang="en-US" b="1" dirty="0" smtClean="0"/>
              <a:t>13 </a:t>
            </a:r>
            <a:r>
              <a:rPr lang="en-US" b="1" dirty="0"/>
              <a:t>– </a:t>
            </a:r>
            <a:r>
              <a:rPr lang="en-US" b="1" dirty="0" smtClean="0"/>
              <a:t>Combining Complex 				objects</a:t>
            </a:r>
            <a:endParaRPr lang="en-US" b="1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10598" y="2190750"/>
            <a:ext cx="2408802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William Harmon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Wm\AppData\Local\Microsoft\Windows\INetCache\IE\N7OUC650\UGent_2013_Quiz_butt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06" y="659606"/>
            <a:ext cx="218379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4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0060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CORRECT 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20" name="Picture 3" descr="C:\Users\Wm\AppData\Local\Microsoft\Windows\Temporary Internet Files\Content.IE5\6FBZS68Q\MC9004231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2502272"/>
            <a:ext cx="485378" cy="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2688" y="398616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High Tower Text" panose="02040502050506030303" pitchFamily="18" charset="0"/>
              </a:rPr>
              <a:t>Good Luck on the Next one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0902" y="1333440"/>
            <a:ext cx="624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Congratulations, Hope you scored well on the quiz !</a:t>
            </a:r>
            <a:endParaRPr lang="en-US" sz="2000" b="1" dirty="0">
              <a:latin typeface="High Tower Text" panose="02040502050506030303" pitchFamily="18" charset="0"/>
            </a:endParaRPr>
          </a:p>
        </p:txBody>
      </p:sp>
      <p:pic>
        <p:nvPicPr>
          <p:cNvPr id="2050" name="Picture 2" descr="C:\Users\Wm\AppData\Local\Microsoft\Windows\Temporary Internet Files\Content.IE5\VZ31YUIL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94" y="18859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14400" y="150495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(Much time is saved by not having to re-create objects or parts of over and over again.)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566989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14400" y="150495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(When groups are inserted they are subject to most editing commands, e.g. Copy, Rotate, Mirror, Scale, other.)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566989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01120" y="229953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igh Tower Text" panose="02040502050506030303" pitchFamily="18" charset="0"/>
              </a:rPr>
              <a:t>1. Combining complex objects helps you better manage objects and information?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270" y="3337485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70259" y="3337485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728" y="16277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15660" y="229953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igh Tower Text" panose="02040502050506030303" pitchFamily="18" charset="0"/>
              </a:rPr>
              <a:t>2. Terms often synonymous with complex objects are called “Block, Cells or Groups”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270" y="33439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70259" y="33439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728" y="16277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08680" y="230651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igh Tower Text" panose="02040502050506030303" pitchFamily="18" charset="0"/>
              </a:rPr>
              <a:t>3. It takes much time creating and inserting groups of objects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270" y="33439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3279" y="33439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728" y="16277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01700" y="230651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igh Tower Text" panose="02040502050506030303" pitchFamily="18" charset="0"/>
              </a:rPr>
              <a:t>4. Groups can be positioned when inserted into a drawing, however you cannot copy or modify them afterwards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03310" y="33439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3279" y="33439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728" y="16277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01120" y="229953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igh Tower Text" panose="02040502050506030303" pitchFamily="18" charset="0"/>
              </a:rPr>
              <a:t>5. Complex objects can be created as a separate drawing(s)?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270" y="3190905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70259" y="3211845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728" y="16277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0060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CORRECT 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“True”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20" name="Picture 3" descr="C:\Users\Wm\AppData\Local\Microsoft\Windows\Temporary Internet Files\Content.IE5\6FBZS68Q\MC9004231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2502272"/>
            <a:ext cx="485378" cy="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7182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449489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7182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“True”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442509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for CADtastic 2015_Parts n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for CADtastic 2015_Parts n_Executive</Template>
  <TotalTime>6202</TotalTime>
  <Words>261</Words>
  <Application>Microsoft Office PowerPoint</Application>
  <PresentationFormat>On-screen Show (16:9)</PresentationFormat>
  <Paragraphs>44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for CADtastic 2015_Parts n_Executive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</dc:creator>
  <cp:lastModifiedBy>Wm</cp:lastModifiedBy>
  <cp:revision>523</cp:revision>
  <cp:lastPrinted>2013-10-29T17:45:26Z</cp:lastPrinted>
  <dcterms:created xsi:type="dcterms:W3CDTF">2011-10-24T19:56:21Z</dcterms:created>
  <dcterms:modified xsi:type="dcterms:W3CDTF">2015-11-04T16:41:56Z</dcterms:modified>
</cp:coreProperties>
</file>